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sldIdLst>
    <p:sldId id="256" r:id="rId3"/>
    <p:sldId id="283" r:id="rId4"/>
    <p:sldId id="281" r:id="rId5"/>
    <p:sldId id="282" r:id="rId6"/>
    <p:sldId id="284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8" r:id="rId15"/>
    <p:sldId id="265" r:id="rId16"/>
    <p:sldId id="274" r:id="rId17"/>
    <p:sldId id="275" r:id="rId18"/>
    <p:sldId id="266" r:id="rId19"/>
    <p:sldId id="267" r:id="rId20"/>
    <p:sldId id="269" r:id="rId21"/>
    <p:sldId id="270" r:id="rId22"/>
    <p:sldId id="272" r:id="rId23"/>
    <p:sldId id="271" r:id="rId24"/>
    <p:sldId id="273" r:id="rId25"/>
    <p:sldId id="276" r:id="rId26"/>
    <p:sldId id="277" r:id="rId27"/>
    <p:sldId id="27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04113B-57DD-45AD-B438-DA5A79093B61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29EE97-32F0-41C4-BD7E-556A652E0E0B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40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К 70 г.</a:t>
          </a:r>
          <a:r>
            <a:rPr lang="en-US" sz="4000" b="1" dirty="0" smtClean="0">
              <a:solidFill>
                <a:schemeClr val="tx2">
                  <a:lumMod val="95000"/>
                  <a:lumOff val="5000"/>
                </a:schemeClr>
              </a:solidFill>
              <a:latin typeface="Comic Sans MS"/>
            </a:rPr>
            <a:t>X</a:t>
          </a:r>
          <a:r>
            <a:rPr lang="en-US" sz="4000" b="1" dirty="0" smtClean="0">
              <a:solidFill>
                <a:schemeClr val="tx2">
                  <a:lumMod val="95000"/>
                  <a:lumOff val="5000"/>
                </a:schemeClr>
              </a:solidFill>
              <a:latin typeface="Arial"/>
              <a:cs typeface="Arial"/>
            </a:rPr>
            <a:t>III</a:t>
          </a:r>
          <a:r>
            <a:rPr lang="ru-RU" sz="4000" b="1" dirty="0" smtClean="0">
              <a:solidFill>
                <a:schemeClr val="tx2">
                  <a:lumMod val="95000"/>
                  <a:lumOff val="5000"/>
                </a:schemeClr>
              </a:solidFill>
              <a:latin typeface="Arial"/>
              <a:cs typeface="Arial"/>
            </a:rPr>
            <a:t> – Франция – аграрная страна.</a:t>
          </a:r>
          <a:endParaRPr lang="ru-RU" sz="40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2A8B1548-C625-4431-9515-AC4108A05354}" type="parTrans" cxnId="{9C0FE680-684E-412F-8A20-8D6105D12B10}">
      <dgm:prSet/>
      <dgm:spPr/>
      <dgm:t>
        <a:bodyPr/>
        <a:lstStyle/>
        <a:p>
          <a:endParaRPr lang="ru-RU"/>
        </a:p>
      </dgm:t>
    </dgm:pt>
    <dgm:pt modelId="{204C0853-9322-4810-8282-F0E53EB9C021}" type="sibTrans" cxnId="{9C0FE680-684E-412F-8A20-8D6105D12B10}">
      <dgm:prSet/>
      <dgm:spPr/>
      <dgm:t>
        <a:bodyPr/>
        <a:lstStyle/>
        <a:p>
          <a:endParaRPr lang="ru-RU"/>
        </a:p>
      </dgm:t>
    </dgm:pt>
    <dgm:pt modelId="{F7E3EC80-035E-48C0-8CD8-22EA4802F301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Обнищание деревень приводило к запустению целых областей. Крестьяне превращались в нищих и бродяг. Часто поднимались хлебные бунты и выступления против налогового гнёта.</a:t>
          </a:r>
          <a:endParaRPr lang="ru-RU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3EFB1E05-0448-466C-9FC2-2D0603A429DC}" type="parTrans" cxnId="{01D310F9-FFE8-4993-87DC-D85A308D1FE3}">
      <dgm:prSet/>
      <dgm:spPr/>
      <dgm:t>
        <a:bodyPr/>
        <a:lstStyle/>
        <a:p>
          <a:endParaRPr lang="ru-RU"/>
        </a:p>
      </dgm:t>
    </dgm:pt>
    <dgm:pt modelId="{185E317E-B9B7-420D-B752-E466EC734615}" type="sibTrans" cxnId="{01D310F9-FFE8-4993-87DC-D85A308D1FE3}">
      <dgm:prSet/>
      <dgm:spPr/>
      <dgm:t>
        <a:bodyPr/>
        <a:lstStyle/>
        <a:p>
          <a:endParaRPr lang="ru-RU"/>
        </a:p>
      </dgm:t>
    </dgm:pt>
    <dgm:pt modelId="{7EC05F75-9783-4CFD-BD98-47B97D9B96D3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Господствующий строй сдерживал развитие торговли и промышленности.</a:t>
          </a:r>
          <a:endParaRPr lang="ru-RU" b="1" dirty="0">
            <a:solidFill>
              <a:schemeClr val="tx1"/>
            </a:solidFill>
          </a:endParaRPr>
        </a:p>
      </dgm:t>
    </dgm:pt>
    <dgm:pt modelId="{57D9DBF2-FE68-40BA-98A9-0B1F8F6F9A02}" type="parTrans" cxnId="{D0F41724-7940-4C7C-80A0-404C5C413FC6}">
      <dgm:prSet/>
      <dgm:spPr/>
      <dgm:t>
        <a:bodyPr/>
        <a:lstStyle/>
        <a:p>
          <a:endParaRPr lang="ru-RU"/>
        </a:p>
      </dgm:t>
    </dgm:pt>
    <dgm:pt modelId="{D4F34F04-9B79-4AE0-84DA-91818C88CAB3}" type="sibTrans" cxnId="{D0F41724-7940-4C7C-80A0-404C5C413FC6}">
      <dgm:prSet/>
      <dgm:spPr/>
      <dgm:t>
        <a:bodyPr/>
        <a:lstStyle/>
        <a:p>
          <a:endParaRPr lang="ru-RU"/>
        </a:p>
      </dgm:t>
    </dgm:pt>
    <dgm:pt modelId="{5CC7420A-9B65-434D-BE86-84E1212C3983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Нищета сельских жителей не позволяла покупать товары, это сужало внутренний рынок.</a:t>
          </a:r>
          <a:endParaRPr lang="ru-RU" b="1" dirty="0">
            <a:solidFill>
              <a:schemeClr val="tx1"/>
            </a:solidFill>
          </a:endParaRPr>
        </a:p>
      </dgm:t>
    </dgm:pt>
    <dgm:pt modelId="{5F2E49CC-22A3-4DD8-96E1-82E7A3A7556C}" type="parTrans" cxnId="{66EEF2AD-3C76-4111-B788-A5677B162D6B}">
      <dgm:prSet/>
      <dgm:spPr/>
      <dgm:t>
        <a:bodyPr/>
        <a:lstStyle/>
        <a:p>
          <a:endParaRPr lang="ru-RU"/>
        </a:p>
      </dgm:t>
    </dgm:pt>
    <dgm:pt modelId="{090DFAF4-2299-46B8-9C16-D19BF4F6A2F2}" type="sibTrans" cxnId="{66EEF2AD-3C76-4111-B788-A5677B162D6B}">
      <dgm:prSet/>
      <dgm:spPr/>
      <dgm:t>
        <a:bodyPr/>
        <a:lstStyle/>
        <a:p>
          <a:endParaRPr lang="ru-RU"/>
        </a:p>
      </dgm:t>
    </dgm:pt>
    <dgm:pt modelId="{F26A3E6E-62B8-46C4-9496-4C7874F82DB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Цеховой строй был подорван, но сохранялся в важных городах.</a:t>
          </a:r>
          <a:endParaRPr lang="ru-RU" sz="1800" b="1" dirty="0">
            <a:solidFill>
              <a:schemeClr val="tx1"/>
            </a:solidFill>
          </a:endParaRPr>
        </a:p>
      </dgm:t>
    </dgm:pt>
    <dgm:pt modelId="{D62B3899-53A3-41CE-831D-8225833A3115}" type="parTrans" cxnId="{37476111-11C2-41B2-A395-D50D83372367}">
      <dgm:prSet/>
      <dgm:spPr/>
      <dgm:t>
        <a:bodyPr/>
        <a:lstStyle/>
        <a:p>
          <a:endParaRPr lang="ru-RU"/>
        </a:p>
      </dgm:t>
    </dgm:pt>
    <dgm:pt modelId="{C37F34EE-B8AD-4C67-B6CC-BC96E8D584A5}" type="sibTrans" cxnId="{37476111-11C2-41B2-A395-D50D83372367}">
      <dgm:prSet/>
      <dgm:spPr/>
      <dgm:t>
        <a:bodyPr/>
        <a:lstStyle/>
        <a:p>
          <a:endParaRPr lang="ru-RU"/>
        </a:p>
      </dgm:t>
    </dgm:pt>
    <dgm:pt modelId="{08909E43-2E8C-4D49-B206-BB77D3CC9523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 концу века насчитывалось более 1500 мануфактур, большинство из них принадлежало частным лицам.</a:t>
          </a:r>
          <a:endParaRPr lang="ru-RU" b="1" dirty="0">
            <a:solidFill>
              <a:schemeClr val="tx1"/>
            </a:solidFill>
          </a:endParaRPr>
        </a:p>
      </dgm:t>
    </dgm:pt>
    <dgm:pt modelId="{4027BEAB-0C42-4204-855B-E1175ED68512}" type="parTrans" cxnId="{B4FD11AF-175C-4DDC-B098-A4E2DA309C4E}">
      <dgm:prSet/>
      <dgm:spPr/>
      <dgm:t>
        <a:bodyPr/>
        <a:lstStyle/>
        <a:p>
          <a:endParaRPr lang="ru-RU"/>
        </a:p>
      </dgm:t>
    </dgm:pt>
    <dgm:pt modelId="{504DAF46-2C15-4908-AD76-F4A500F159A5}" type="sibTrans" cxnId="{B4FD11AF-175C-4DDC-B098-A4E2DA309C4E}">
      <dgm:prSet/>
      <dgm:spPr/>
      <dgm:t>
        <a:bodyPr/>
        <a:lstStyle/>
        <a:p>
          <a:endParaRPr lang="ru-RU"/>
        </a:p>
      </dgm:t>
    </dgm:pt>
    <dgm:pt modelId="{97F01570-C481-4822-9FCA-6AD51A62B405}" type="pres">
      <dgm:prSet presAssocID="{6904113B-57DD-45AD-B438-DA5A79093B6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B47696-C7E8-435C-8D39-58B454B932B3}" type="pres">
      <dgm:prSet presAssocID="{4029EE97-32F0-41C4-BD7E-556A652E0E0B}" presName="vertOne" presStyleCnt="0"/>
      <dgm:spPr/>
    </dgm:pt>
    <dgm:pt modelId="{FC88E4E0-B866-41F2-90B2-33F5E4EFDDDA}" type="pres">
      <dgm:prSet presAssocID="{4029EE97-32F0-41C4-BD7E-556A652E0E0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76031F-522A-4EC4-9CC6-8CD18267489C}" type="pres">
      <dgm:prSet presAssocID="{4029EE97-32F0-41C4-BD7E-556A652E0E0B}" presName="parTransOne" presStyleCnt="0"/>
      <dgm:spPr/>
    </dgm:pt>
    <dgm:pt modelId="{A8134222-8990-4DAA-8511-2D8F09DE47DC}" type="pres">
      <dgm:prSet presAssocID="{4029EE97-32F0-41C4-BD7E-556A652E0E0B}" presName="horzOne" presStyleCnt="0"/>
      <dgm:spPr/>
    </dgm:pt>
    <dgm:pt modelId="{3F4DB58F-F853-4066-A42C-F1D9E4EFB299}" type="pres">
      <dgm:prSet presAssocID="{F7E3EC80-035E-48C0-8CD8-22EA4802F301}" presName="vertTwo" presStyleCnt="0"/>
      <dgm:spPr/>
    </dgm:pt>
    <dgm:pt modelId="{B6A13B67-1203-4DD8-8D69-A02BDF0B64BE}" type="pres">
      <dgm:prSet presAssocID="{F7E3EC80-035E-48C0-8CD8-22EA4802F301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6F9E43-2D7D-40B5-8CB3-646D40CF79D4}" type="pres">
      <dgm:prSet presAssocID="{F7E3EC80-035E-48C0-8CD8-22EA4802F301}" presName="parTransTwo" presStyleCnt="0"/>
      <dgm:spPr/>
    </dgm:pt>
    <dgm:pt modelId="{A8E91220-CD82-4379-AEF0-3A434EC4AB80}" type="pres">
      <dgm:prSet presAssocID="{F7E3EC80-035E-48C0-8CD8-22EA4802F301}" presName="horzTwo" presStyleCnt="0"/>
      <dgm:spPr/>
    </dgm:pt>
    <dgm:pt modelId="{71C60998-48F9-4B0B-8487-A9374F93CCAD}" type="pres">
      <dgm:prSet presAssocID="{7EC05F75-9783-4CFD-BD98-47B97D9B96D3}" presName="vertThree" presStyleCnt="0"/>
      <dgm:spPr/>
    </dgm:pt>
    <dgm:pt modelId="{58EDAA37-844F-4E52-93AB-8E8A0A4898E5}" type="pres">
      <dgm:prSet presAssocID="{7EC05F75-9783-4CFD-BD98-47B97D9B96D3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29D45E-BE11-42B0-9356-BFA087B072E0}" type="pres">
      <dgm:prSet presAssocID="{7EC05F75-9783-4CFD-BD98-47B97D9B96D3}" presName="horzThree" presStyleCnt="0"/>
      <dgm:spPr/>
    </dgm:pt>
    <dgm:pt modelId="{F8FE6707-B36B-4CA6-9D52-05BACDAE4E77}" type="pres">
      <dgm:prSet presAssocID="{D4F34F04-9B79-4AE0-84DA-91818C88CAB3}" presName="sibSpaceThree" presStyleCnt="0"/>
      <dgm:spPr/>
    </dgm:pt>
    <dgm:pt modelId="{EBE45C35-319F-4DF2-9C43-5F465B1B5FA9}" type="pres">
      <dgm:prSet presAssocID="{5CC7420A-9B65-434D-BE86-84E1212C3983}" presName="vertThree" presStyleCnt="0"/>
      <dgm:spPr/>
    </dgm:pt>
    <dgm:pt modelId="{59337CE5-02EB-4052-8124-70C8937B01CB}" type="pres">
      <dgm:prSet presAssocID="{5CC7420A-9B65-434D-BE86-84E1212C398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056461-04CE-43C1-8DDA-47635D8224A6}" type="pres">
      <dgm:prSet presAssocID="{5CC7420A-9B65-434D-BE86-84E1212C3983}" presName="horzThree" presStyleCnt="0"/>
      <dgm:spPr/>
    </dgm:pt>
    <dgm:pt modelId="{C84FDA0B-700E-46C9-8BDC-70A2C1378D2A}" type="pres">
      <dgm:prSet presAssocID="{185E317E-B9B7-420D-B752-E466EC734615}" presName="sibSpaceTwo" presStyleCnt="0"/>
      <dgm:spPr/>
    </dgm:pt>
    <dgm:pt modelId="{6EBE36DF-ED3F-44D8-8B15-23F82E4C2B09}" type="pres">
      <dgm:prSet presAssocID="{F26A3E6E-62B8-46C4-9496-4C7874F82DBC}" presName="vertTwo" presStyleCnt="0"/>
      <dgm:spPr/>
    </dgm:pt>
    <dgm:pt modelId="{E5F66F1A-DCD9-4B31-8444-206AE7AA08A7}" type="pres">
      <dgm:prSet presAssocID="{F26A3E6E-62B8-46C4-9496-4C7874F82DBC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FFFFD-9C1D-425C-A5DD-1053405F854F}" type="pres">
      <dgm:prSet presAssocID="{F26A3E6E-62B8-46C4-9496-4C7874F82DBC}" presName="parTransTwo" presStyleCnt="0"/>
      <dgm:spPr/>
    </dgm:pt>
    <dgm:pt modelId="{B1E51004-71B9-4A6C-A7F6-74D1B8A27BF4}" type="pres">
      <dgm:prSet presAssocID="{F26A3E6E-62B8-46C4-9496-4C7874F82DBC}" presName="horzTwo" presStyleCnt="0"/>
      <dgm:spPr/>
    </dgm:pt>
    <dgm:pt modelId="{FBED3CBC-27E4-4A33-AF35-0FA146B69B32}" type="pres">
      <dgm:prSet presAssocID="{08909E43-2E8C-4D49-B206-BB77D3CC9523}" presName="vertThree" presStyleCnt="0"/>
      <dgm:spPr/>
    </dgm:pt>
    <dgm:pt modelId="{7BC36284-675A-4871-AB08-AC633341B159}" type="pres">
      <dgm:prSet presAssocID="{08909E43-2E8C-4D49-B206-BB77D3CC9523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6CBD82-A825-4A24-9697-649E9C311541}" type="pres">
      <dgm:prSet presAssocID="{08909E43-2E8C-4D49-B206-BB77D3CC9523}" presName="horzThree" presStyleCnt="0"/>
      <dgm:spPr/>
    </dgm:pt>
  </dgm:ptLst>
  <dgm:cxnLst>
    <dgm:cxn modelId="{01D310F9-FFE8-4993-87DC-D85A308D1FE3}" srcId="{4029EE97-32F0-41C4-BD7E-556A652E0E0B}" destId="{F7E3EC80-035E-48C0-8CD8-22EA4802F301}" srcOrd="0" destOrd="0" parTransId="{3EFB1E05-0448-466C-9FC2-2D0603A429DC}" sibTransId="{185E317E-B9B7-420D-B752-E466EC734615}"/>
    <dgm:cxn modelId="{BB5E9352-6AE7-41C8-BC86-50E1DB47D742}" type="presOf" srcId="{6904113B-57DD-45AD-B438-DA5A79093B61}" destId="{97F01570-C481-4822-9FCA-6AD51A62B405}" srcOrd="0" destOrd="0" presId="urn:microsoft.com/office/officeart/2005/8/layout/hierarchy4"/>
    <dgm:cxn modelId="{A2F2091A-8314-4AF9-86CD-7D9D59839BDC}" type="presOf" srcId="{4029EE97-32F0-41C4-BD7E-556A652E0E0B}" destId="{FC88E4E0-B866-41F2-90B2-33F5E4EFDDDA}" srcOrd="0" destOrd="0" presId="urn:microsoft.com/office/officeart/2005/8/layout/hierarchy4"/>
    <dgm:cxn modelId="{8B269DA9-1194-4251-96FF-79DEFE568182}" type="presOf" srcId="{F7E3EC80-035E-48C0-8CD8-22EA4802F301}" destId="{B6A13B67-1203-4DD8-8D69-A02BDF0B64BE}" srcOrd="0" destOrd="0" presId="urn:microsoft.com/office/officeart/2005/8/layout/hierarchy4"/>
    <dgm:cxn modelId="{A7817796-C0A8-4E10-A2DD-B9A21C0A1FE0}" type="presOf" srcId="{08909E43-2E8C-4D49-B206-BB77D3CC9523}" destId="{7BC36284-675A-4871-AB08-AC633341B159}" srcOrd="0" destOrd="0" presId="urn:microsoft.com/office/officeart/2005/8/layout/hierarchy4"/>
    <dgm:cxn modelId="{66EEF2AD-3C76-4111-B788-A5677B162D6B}" srcId="{F7E3EC80-035E-48C0-8CD8-22EA4802F301}" destId="{5CC7420A-9B65-434D-BE86-84E1212C3983}" srcOrd="1" destOrd="0" parTransId="{5F2E49CC-22A3-4DD8-96E1-82E7A3A7556C}" sibTransId="{090DFAF4-2299-46B8-9C16-D19BF4F6A2F2}"/>
    <dgm:cxn modelId="{CF630A78-B841-4E5E-A28E-D6541DD362A7}" type="presOf" srcId="{7EC05F75-9783-4CFD-BD98-47B97D9B96D3}" destId="{58EDAA37-844F-4E52-93AB-8E8A0A4898E5}" srcOrd="0" destOrd="0" presId="urn:microsoft.com/office/officeart/2005/8/layout/hierarchy4"/>
    <dgm:cxn modelId="{112E84BC-A2A3-46EA-9E4D-ED99065D91A8}" type="presOf" srcId="{F26A3E6E-62B8-46C4-9496-4C7874F82DBC}" destId="{E5F66F1A-DCD9-4B31-8444-206AE7AA08A7}" srcOrd="0" destOrd="0" presId="urn:microsoft.com/office/officeart/2005/8/layout/hierarchy4"/>
    <dgm:cxn modelId="{9C0FE680-684E-412F-8A20-8D6105D12B10}" srcId="{6904113B-57DD-45AD-B438-DA5A79093B61}" destId="{4029EE97-32F0-41C4-BD7E-556A652E0E0B}" srcOrd="0" destOrd="0" parTransId="{2A8B1548-C625-4431-9515-AC4108A05354}" sibTransId="{204C0853-9322-4810-8282-F0E53EB9C021}"/>
    <dgm:cxn modelId="{37476111-11C2-41B2-A395-D50D83372367}" srcId="{4029EE97-32F0-41C4-BD7E-556A652E0E0B}" destId="{F26A3E6E-62B8-46C4-9496-4C7874F82DBC}" srcOrd="1" destOrd="0" parTransId="{D62B3899-53A3-41CE-831D-8225833A3115}" sibTransId="{C37F34EE-B8AD-4C67-B6CC-BC96E8D584A5}"/>
    <dgm:cxn modelId="{B4FD11AF-175C-4DDC-B098-A4E2DA309C4E}" srcId="{F26A3E6E-62B8-46C4-9496-4C7874F82DBC}" destId="{08909E43-2E8C-4D49-B206-BB77D3CC9523}" srcOrd="0" destOrd="0" parTransId="{4027BEAB-0C42-4204-855B-E1175ED68512}" sibTransId="{504DAF46-2C15-4908-AD76-F4A500F159A5}"/>
    <dgm:cxn modelId="{42C0764E-D557-4778-9171-50DDB27B6EAB}" type="presOf" srcId="{5CC7420A-9B65-434D-BE86-84E1212C3983}" destId="{59337CE5-02EB-4052-8124-70C8937B01CB}" srcOrd="0" destOrd="0" presId="urn:microsoft.com/office/officeart/2005/8/layout/hierarchy4"/>
    <dgm:cxn modelId="{D0F41724-7940-4C7C-80A0-404C5C413FC6}" srcId="{F7E3EC80-035E-48C0-8CD8-22EA4802F301}" destId="{7EC05F75-9783-4CFD-BD98-47B97D9B96D3}" srcOrd="0" destOrd="0" parTransId="{57D9DBF2-FE68-40BA-98A9-0B1F8F6F9A02}" sibTransId="{D4F34F04-9B79-4AE0-84DA-91818C88CAB3}"/>
    <dgm:cxn modelId="{42E03A63-73C4-4D72-8040-DD453457E0A4}" type="presParOf" srcId="{97F01570-C481-4822-9FCA-6AD51A62B405}" destId="{37B47696-C7E8-435C-8D39-58B454B932B3}" srcOrd="0" destOrd="0" presId="urn:microsoft.com/office/officeart/2005/8/layout/hierarchy4"/>
    <dgm:cxn modelId="{44200F6D-3CA7-498A-B230-A0CB8E5266D6}" type="presParOf" srcId="{37B47696-C7E8-435C-8D39-58B454B932B3}" destId="{FC88E4E0-B866-41F2-90B2-33F5E4EFDDDA}" srcOrd="0" destOrd="0" presId="urn:microsoft.com/office/officeart/2005/8/layout/hierarchy4"/>
    <dgm:cxn modelId="{457C329D-D38D-40C8-9583-1CD8BB53F8D1}" type="presParOf" srcId="{37B47696-C7E8-435C-8D39-58B454B932B3}" destId="{AC76031F-522A-4EC4-9CC6-8CD18267489C}" srcOrd="1" destOrd="0" presId="urn:microsoft.com/office/officeart/2005/8/layout/hierarchy4"/>
    <dgm:cxn modelId="{44889D8A-20C9-470A-915C-EF1552FAB549}" type="presParOf" srcId="{37B47696-C7E8-435C-8D39-58B454B932B3}" destId="{A8134222-8990-4DAA-8511-2D8F09DE47DC}" srcOrd="2" destOrd="0" presId="urn:microsoft.com/office/officeart/2005/8/layout/hierarchy4"/>
    <dgm:cxn modelId="{43E9D05B-6F6D-49F7-9559-0E89F50DE672}" type="presParOf" srcId="{A8134222-8990-4DAA-8511-2D8F09DE47DC}" destId="{3F4DB58F-F853-4066-A42C-F1D9E4EFB299}" srcOrd="0" destOrd="0" presId="urn:microsoft.com/office/officeart/2005/8/layout/hierarchy4"/>
    <dgm:cxn modelId="{EB225529-FC8F-435F-BBA7-B38640ACC441}" type="presParOf" srcId="{3F4DB58F-F853-4066-A42C-F1D9E4EFB299}" destId="{B6A13B67-1203-4DD8-8D69-A02BDF0B64BE}" srcOrd="0" destOrd="0" presId="urn:microsoft.com/office/officeart/2005/8/layout/hierarchy4"/>
    <dgm:cxn modelId="{CE989D64-7342-4181-9624-7A62B34A4C09}" type="presParOf" srcId="{3F4DB58F-F853-4066-A42C-F1D9E4EFB299}" destId="{896F9E43-2D7D-40B5-8CB3-646D40CF79D4}" srcOrd="1" destOrd="0" presId="urn:microsoft.com/office/officeart/2005/8/layout/hierarchy4"/>
    <dgm:cxn modelId="{471C3C99-336F-4607-9AA8-F959487A7DEE}" type="presParOf" srcId="{3F4DB58F-F853-4066-A42C-F1D9E4EFB299}" destId="{A8E91220-CD82-4379-AEF0-3A434EC4AB80}" srcOrd="2" destOrd="0" presId="urn:microsoft.com/office/officeart/2005/8/layout/hierarchy4"/>
    <dgm:cxn modelId="{7FA5B0A5-5B9A-4045-8590-606E6F84ED8F}" type="presParOf" srcId="{A8E91220-CD82-4379-AEF0-3A434EC4AB80}" destId="{71C60998-48F9-4B0B-8487-A9374F93CCAD}" srcOrd="0" destOrd="0" presId="urn:microsoft.com/office/officeart/2005/8/layout/hierarchy4"/>
    <dgm:cxn modelId="{7C934A7F-F379-4ACC-8A20-7D8D6F656145}" type="presParOf" srcId="{71C60998-48F9-4B0B-8487-A9374F93CCAD}" destId="{58EDAA37-844F-4E52-93AB-8E8A0A4898E5}" srcOrd="0" destOrd="0" presId="urn:microsoft.com/office/officeart/2005/8/layout/hierarchy4"/>
    <dgm:cxn modelId="{1120D014-1BF1-4C59-BDEA-D8BBCE3A5A48}" type="presParOf" srcId="{71C60998-48F9-4B0B-8487-A9374F93CCAD}" destId="{AE29D45E-BE11-42B0-9356-BFA087B072E0}" srcOrd="1" destOrd="0" presId="urn:microsoft.com/office/officeart/2005/8/layout/hierarchy4"/>
    <dgm:cxn modelId="{C624F5C3-A4B1-4290-88A5-122855DDB865}" type="presParOf" srcId="{A8E91220-CD82-4379-AEF0-3A434EC4AB80}" destId="{F8FE6707-B36B-4CA6-9D52-05BACDAE4E77}" srcOrd="1" destOrd="0" presId="urn:microsoft.com/office/officeart/2005/8/layout/hierarchy4"/>
    <dgm:cxn modelId="{E22416C9-ECF0-427A-8312-CDACD016FE4F}" type="presParOf" srcId="{A8E91220-CD82-4379-AEF0-3A434EC4AB80}" destId="{EBE45C35-319F-4DF2-9C43-5F465B1B5FA9}" srcOrd="2" destOrd="0" presId="urn:microsoft.com/office/officeart/2005/8/layout/hierarchy4"/>
    <dgm:cxn modelId="{ACF0CEDB-3607-436F-A5E6-3036E1B46EA5}" type="presParOf" srcId="{EBE45C35-319F-4DF2-9C43-5F465B1B5FA9}" destId="{59337CE5-02EB-4052-8124-70C8937B01CB}" srcOrd="0" destOrd="0" presId="urn:microsoft.com/office/officeart/2005/8/layout/hierarchy4"/>
    <dgm:cxn modelId="{DF752405-E072-457A-BA2B-E00409D6FA32}" type="presParOf" srcId="{EBE45C35-319F-4DF2-9C43-5F465B1B5FA9}" destId="{80056461-04CE-43C1-8DDA-47635D8224A6}" srcOrd="1" destOrd="0" presId="urn:microsoft.com/office/officeart/2005/8/layout/hierarchy4"/>
    <dgm:cxn modelId="{52421F61-F01F-4865-AB0C-D8E039AED9B6}" type="presParOf" srcId="{A8134222-8990-4DAA-8511-2D8F09DE47DC}" destId="{C84FDA0B-700E-46C9-8BDC-70A2C1378D2A}" srcOrd="1" destOrd="0" presId="urn:microsoft.com/office/officeart/2005/8/layout/hierarchy4"/>
    <dgm:cxn modelId="{EA717B63-15FE-44BF-AB31-F2BD26E56C3B}" type="presParOf" srcId="{A8134222-8990-4DAA-8511-2D8F09DE47DC}" destId="{6EBE36DF-ED3F-44D8-8B15-23F82E4C2B09}" srcOrd="2" destOrd="0" presId="urn:microsoft.com/office/officeart/2005/8/layout/hierarchy4"/>
    <dgm:cxn modelId="{AC7FC4A2-2585-4274-9CE1-879EFBBC9FB0}" type="presParOf" srcId="{6EBE36DF-ED3F-44D8-8B15-23F82E4C2B09}" destId="{E5F66F1A-DCD9-4B31-8444-206AE7AA08A7}" srcOrd="0" destOrd="0" presId="urn:microsoft.com/office/officeart/2005/8/layout/hierarchy4"/>
    <dgm:cxn modelId="{E1382CDC-96DA-4AD1-B692-49C95D0B61E5}" type="presParOf" srcId="{6EBE36DF-ED3F-44D8-8B15-23F82E4C2B09}" destId="{F2DFFFFD-9C1D-425C-A5DD-1053405F854F}" srcOrd="1" destOrd="0" presId="urn:microsoft.com/office/officeart/2005/8/layout/hierarchy4"/>
    <dgm:cxn modelId="{58B0B26B-AFDC-4F73-A732-AABA18A27AE2}" type="presParOf" srcId="{6EBE36DF-ED3F-44D8-8B15-23F82E4C2B09}" destId="{B1E51004-71B9-4A6C-A7F6-74D1B8A27BF4}" srcOrd="2" destOrd="0" presId="urn:microsoft.com/office/officeart/2005/8/layout/hierarchy4"/>
    <dgm:cxn modelId="{F2BB4482-0F79-453C-AE2D-B327A75106B3}" type="presParOf" srcId="{B1E51004-71B9-4A6C-A7F6-74D1B8A27BF4}" destId="{FBED3CBC-27E4-4A33-AF35-0FA146B69B32}" srcOrd="0" destOrd="0" presId="urn:microsoft.com/office/officeart/2005/8/layout/hierarchy4"/>
    <dgm:cxn modelId="{37A79FB6-9DB0-4B60-B518-949AAE66FFBA}" type="presParOf" srcId="{FBED3CBC-27E4-4A33-AF35-0FA146B69B32}" destId="{7BC36284-675A-4871-AB08-AC633341B159}" srcOrd="0" destOrd="0" presId="urn:microsoft.com/office/officeart/2005/8/layout/hierarchy4"/>
    <dgm:cxn modelId="{FB47B4AD-28E3-496E-9AA4-1C9273D89BA8}" type="presParOf" srcId="{FBED3CBC-27E4-4A33-AF35-0FA146B69B32}" destId="{C66CBD82-A825-4A24-9697-649E9C311541}" srcOrd="1" destOrd="0" presId="urn:microsoft.com/office/officeart/2005/8/layout/hierarchy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219AFE-0542-4363-82A9-A07741D573E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B0463D-9103-4E9C-B9B8-2380252F81BD}">
      <dgm:prSet phldrT="[Текст]"/>
      <dgm:spPr/>
      <dgm:t>
        <a:bodyPr/>
        <a:lstStyle/>
        <a:p>
          <a:r>
            <a:rPr lang="ru-RU" dirty="0" smtClean="0"/>
            <a:t>Финансы.</a:t>
          </a:r>
          <a:endParaRPr lang="ru-RU" dirty="0"/>
        </a:p>
      </dgm:t>
    </dgm:pt>
    <dgm:pt modelId="{6334ECBF-BD72-4F9F-988A-7291BB1DC4B8}" type="parTrans" cxnId="{89CFEE9B-F690-4CBF-8A71-CEDC3B377B89}">
      <dgm:prSet/>
      <dgm:spPr/>
      <dgm:t>
        <a:bodyPr/>
        <a:lstStyle/>
        <a:p>
          <a:endParaRPr lang="ru-RU"/>
        </a:p>
      </dgm:t>
    </dgm:pt>
    <dgm:pt modelId="{5061254A-6C2C-4B1B-A37B-0FE9A646F75E}" type="sibTrans" cxnId="{89CFEE9B-F690-4CBF-8A71-CEDC3B377B89}">
      <dgm:prSet/>
      <dgm:spPr/>
      <dgm:t>
        <a:bodyPr/>
        <a:lstStyle/>
        <a:p>
          <a:endParaRPr lang="ru-RU"/>
        </a:p>
      </dgm:t>
    </dgm:pt>
    <dgm:pt modelId="{F9C9B0A4-373A-4111-A396-3097515DDE34}">
      <dgm:prSet phldrT="[Текст]"/>
      <dgm:spPr>
        <a:solidFill>
          <a:srgbClr val="0070C0"/>
        </a:solidFill>
      </dgm:spPr>
      <dgm:t>
        <a:bodyPr/>
        <a:lstStyle/>
        <a:p>
          <a:r>
            <a:rPr lang="ru-RU" b="1" u="sng" dirty="0" smtClean="0"/>
            <a:t>Налоги:</a:t>
          </a:r>
        </a:p>
        <a:p>
          <a:r>
            <a:rPr lang="ru-RU" b="1" u="none" dirty="0" smtClean="0"/>
            <a:t>Талья. Подушная подать, налог на соль.</a:t>
          </a:r>
          <a:endParaRPr lang="ru-RU" b="1" u="none" dirty="0"/>
        </a:p>
      </dgm:t>
    </dgm:pt>
    <dgm:pt modelId="{D28DF840-1328-497E-873A-4318FA5955DF}" type="parTrans" cxnId="{FDAE78EA-5889-41EC-A1C2-93F2342D87B8}">
      <dgm:prSet/>
      <dgm:spPr/>
      <dgm:t>
        <a:bodyPr/>
        <a:lstStyle/>
        <a:p>
          <a:endParaRPr lang="ru-RU"/>
        </a:p>
      </dgm:t>
    </dgm:pt>
    <dgm:pt modelId="{C54D965E-253D-44F2-A401-BB57C3FEC1E4}" type="sibTrans" cxnId="{FDAE78EA-5889-41EC-A1C2-93F2342D87B8}">
      <dgm:prSet/>
      <dgm:spPr/>
      <dgm:t>
        <a:bodyPr/>
        <a:lstStyle/>
        <a:p>
          <a:endParaRPr lang="ru-RU"/>
        </a:p>
      </dgm:t>
    </dgm:pt>
    <dgm:pt modelId="{929F3117-BBBC-42E3-9C61-BFEBC6BBA70B}">
      <dgm:prSet phldrT="[Текст]"/>
      <dgm:spPr>
        <a:solidFill>
          <a:srgbClr val="0070C0"/>
        </a:solidFill>
      </dgm:spPr>
      <dgm:t>
        <a:bodyPr/>
        <a:lstStyle/>
        <a:p>
          <a:r>
            <a:rPr lang="ru-RU" u="sng" dirty="0" smtClean="0"/>
            <a:t>Мануфактуры:</a:t>
          </a:r>
        </a:p>
        <a:p>
          <a:r>
            <a:rPr lang="ru-RU" u="sng" dirty="0" smtClean="0"/>
            <a:t>Королевские:</a:t>
          </a:r>
          <a:r>
            <a:rPr lang="ru-RU" u="none" dirty="0" smtClean="0"/>
            <a:t> изготовляли ружья, ядра. </a:t>
          </a:r>
          <a:r>
            <a:rPr lang="ru-RU" u="sng" dirty="0" smtClean="0"/>
            <a:t>Хлопчатобумажные, металлургические.</a:t>
          </a:r>
          <a:endParaRPr lang="ru-RU" u="sng" dirty="0"/>
        </a:p>
      </dgm:t>
    </dgm:pt>
    <dgm:pt modelId="{5EBBF485-B83B-44C9-830B-8B8505EBF4B4}" type="parTrans" cxnId="{EEDF4FEA-F88C-4BC9-9220-2CDD822BAC46}">
      <dgm:prSet/>
      <dgm:spPr/>
      <dgm:t>
        <a:bodyPr/>
        <a:lstStyle/>
        <a:p>
          <a:endParaRPr lang="ru-RU"/>
        </a:p>
      </dgm:t>
    </dgm:pt>
    <dgm:pt modelId="{F58F962A-A205-4E49-A973-FD0D837F5E7F}" type="sibTrans" cxnId="{EEDF4FEA-F88C-4BC9-9220-2CDD822BAC46}">
      <dgm:prSet/>
      <dgm:spPr/>
      <dgm:t>
        <a:bodyPr/>
        <a:lstStyle/>
        <a:p>
          <a:endParaRPr lang="ru-RU"/>
        </a:p>
      </dgm:t>
    </dgm:pt>
    <dgm:pt modelId="{1292FA57-3C36-4ACA-B6BD-4AEB26EC650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u="sng" dirty="0" smtClean="0"/>
            <a:t>Торговля. </a:t>
          </a:r>
          <a:r>
            <a:rPr lang="ru-RU" u="none" dirty="0" smtClean="0"/>
            <a:t>1715 – 1789 возросла с 36 до 93 миллионов ливров. </a:t>
          </a:r>
          <a:endParaRPr lang="ru-RU" u="none" dirty="0"/>
        </a:p>
      </dgm:t>
    </dgm:pt>
    <dgm:pt modelId="{9FEA446E-3275-45D9-9AF5-CC406ADEE3C8}" type="parTrans" cxnId="{5033D586-EA17-491B-A9D9-B15F9F99D150}">
      <dgm:prSet/>
      <dgm:spPr/>
      <dgm:t>
        <a:bodyPr/>
        <a:lstStyle/>
        <a:p>
          <a:endParaRPr lang="ru-RU"/>
        </a:p>
      </dgm:t>
    </dgm:pt>
    <dgm:pt modelId="{6BB4D384-844F-49D4-A395-33BDA92B7C84}" type="sibTrans" cxnId="{5033D586-EA17-491B-A9D9-B15F9F99D150}">
      <dgm:prSet/>
      <dgm:spPr/>
      <dgm:t>
        <a:bodyPr/>
        <a:lstStyle/>
        <a:p>
          <a:endParaRPr lang="ru-RU"/>
        </a:p>
      </dgm:t>
    </dgm:pt>
    <dgm:pt modelId="{D3012FAD-A877-4555-9DBA-989C80CE0013}">
      <dgm:prSet phldrT="[Текст]"/>
      <dgm:spPr>
        <a:solidFill>
          <a:srgbClr val="0070C0"/>
        </a:solidFill>
      </dgm:spPr>
      <dgm:t>
        <a:bodyPr/>
        <a:lstStyle/>
        <a:p>
          <a:r>
            <a:rPr lang="ru-RU" u="sng" dirty="0" err="1" smtClean="0"/>
            <a:t>Меркантелизм</a:t>
          </a:r>
          <a:r>
            <a:rPr lang="ru-RU" u="sng" dirty="0" smtClean="0"/>
            <a:t>: </a:t>
          </a:r>
          <a:r>
            <a:rPr lang="ru-RU" u="none" dirty="0" smtClean="0"/>
            <a:t>экономическая политика, согласно которой вывоз товаров должен преобладать над ввозом. </a:t>
          </a:r>
          <a:endParaRPr lang="ru-RU" u="none" dirty="0"/>
        </a:p>
      </dgm:t>
    </dgm:pt>
    <dgm:pt modelId="{A7A202A8-43A2-4CB0-BB03-43EF134521DD}" type="parTrans" cxnId="{EEA1F45E-59BE-4D58-B735-A88329BA57D4}">
      <dgm:prSet/>
      <dgm:spPr/>
      <dgm:t>
        <a:bodyPr/>
        <a:lstStyle/>
        <a:p>
          <a:endParaRPr lang="ru-RU"/>
        </a:p>
      </dgm:t>
    </dgm:pt>
    <dgm:pt modelId="{B937AF93-4302-4F66-9946-C36958FC0D58}" type="sibTrans" cxnId="{EEA1F45E-59BE-4D58-B735-A88329BA57D4}">
      <dgm:prSet/>
      <dgm:spPr/>
      <dgm:t>
        <a:bodyPr/>
        <a:lstStyle/>
        <a:p>
          <a:endParaRPr lang="ru-RU"/>
        </a:p>
      </dgm:t>
    </dgm:pt>
    <dgm:pt modelId="{A5BE8ECF-3D95-46BB-AC0C-2047956F6AB8}" type="pres">
      <dgm:prSet presAssocID="{B2219AFE-0542-4363-82A9-A07741D573E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FDB300-1320-4711-A66F-7863A1FCCE02}" type="pres">
      <dgm:prSet presAssocID="{B2219AFE-0542-4363-82A9-A07741D573EC}" presName="matrix" presStyleCnt="0"/>
      <dgm:spPr/>
    </dgm:pt>
    <dgm:pt modelId="{5AB36DD6-3302-43F1-A4EA-6042E6EA8327}" type="pres">
      <dgm:prSet presAssocID="{B2219AFE-0542-4363-82A9-A07741D573EC}" presName="tile1" presStyleLbl="node1" presStyleIdx="0" presStyleCnt="4" custLinFactNeighborX="-782"/>
      <dgm:spPr/>
      <dgm:t>
        <a:bodyPr/>
        <a:lstStyle/>
        <a:p>
          <a:endParaRPr lang="ru-RU"/>
        </a:p>
      </dgm:t>
    </dgm:pt>
    <dgm:pt modelId="{2A67E157-8CA5-49DF-880D-396BDBEA6F97}" type="pres">
      <dgm:prSet presAssocID="{B2219AFE-0542-4363-82A9-A07741D573E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372F1-F6C3-422A-8B3A-016A676B03F4}" type="pres">
      <dgm:prSet presAssocID="{B2219AFE-0542-4363-82A9-A07741D573EC}" presName="tile2" presStyleLbl="node1" presStyleIdx="1" presStyleCnt="4" custLinFactNeighborX="-1563" custLinFactNeighborY="-2499"/>
      <dgm:spPr/>
      <dgm:t>
        <a:bodyPr/>
        <a:lstStyle/>
        <a:p>
          <a:endParaRPr lang="ru-RU"/>
        </a:p>
      </dgm:t>
    </dgm:pt>
    <dgm:pt modelId="{5BC0D74A-5D52-4778-A1A3-165451D3C2F6}" type="pres">
      <dgm:prSet presAssocID="{B2219AFE-0542-4363-82A9-A07741D573E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17FFC-B543-4720-86B0-08A3818B4EE7}" type="pres">
      <dgm:prSet presAssocID="{B2219AFE-0542-4363-82A9-A07741D573EC}" presName="tile3" presStyleLbl="node1" presStyleIdx="2" presStyleCnt="4"/>
      <dgm:spPr/>
      <dgm:t>
        <a:bodyPr/>
        <a:lstStyle/>
        <a:p>
          <a:endParaRPr lang="ru-RU"/>
        </a:p>
      </dgm:t>
    </dgm:pt>
    <dgm:pt modelId="{DFA826FB-F6EF-4F24-B6FA-9DB9C4533BF6}" type="pres">
      <dgm:prSet presAssocID="{B2219AFE-0542-4363-82A9-A07741D573E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3E40BC-1815-49D4-9267-010C62A303B9}" type="pres">
      <dgm:prSet presAssocID="{B2219AFE-0542-4363-82A9-A07741D573EC}" presName="tile4" presStyleLbl="node1" presStyleIdx="3" presStyleCnt="4" custLinFactNeighborX="-855" custLinFactNeighborY="3529"/>
      <dgm:spPr/>
      <dgm:t>
        <a:bodyPr/>
        <a:lstStyle/>
        <a:p>
          <a:endParaRPr lang="ru-RU"/>
        </a:p>
      </dgm:t>
    </dgm:pt>
    <dgm:pt modelId="{BA8B8A7C-C6B9-4D64-928F-6CCA6A02F35B}" type="pres">
      <dgm:prSet presAssocID="{B2219AFE-0542-4363-82A9-A07741D573E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038B6C-C86F-40AD-8C57-303E5A4F1C07}" type="pres">
      <dgm:prSet presAssocID="{B2219AFE-0542-4363-82A9-A07741D573E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3ED14D7D-7BAF-4241-AB30-C5D903CEAA30}" type="presOf" srcId="{F9C9B0A4-373A-4111-A396-3097515DDE34}" destId="{5AB36DD6-3302-43F1-A4EA-6042E6EA8327}" srcOrd="0" destOrd="0" presId="urn:microsoft.com/office/officeart/2005/8/layout/matrix1"/>
    <dgm:cxn modelId="{EEDF4FEA-F88C-4BC9-9220-2CDD822BAC46}" srcId="{C6B0463D-9103-4E9C-B9B8-2380252F81BD}" destId="{929F3117-BBBC-42E3-9C61-BFEBC6BBA70B}" srcOrd="1" destOrd="0" parTransId="{5EBBF485-B83B-44C9-830B-8B8505EBF4B4}" sibTransId="{F58F962A-A205-4E49-A973-FD0D837F5E7F}"/>
    <dgm:cxn modelId="{CD39A389-662B-4D2B-A5AB-CF1E97F31184}" type="presOf" srcId="{C6B0463D-9103-4E9C-B9B8-2380252F81BD}" destId="{AC038B6C-C86F-40AD-8C57-303E5A4F1C07}" srcOrd="0" destOrd="0" presId="urn:microsoft.com/office/officeart/2005/8/layout/matrix1"/>
    <dgm:cxn modelId="{F3F58B89-0210-4304-9B3A-1E410F48780D}" type="presOf" srcId="{F9C9B0A4-373A-4111-A396-3097515DDE34}" destId="{2A67E157-8CA5-49DF-880D-396BDBEA6F97}" srcOrd="1" destOrd="0" presId="urn:microsoft.com/office/officeart/2005/8/layout/matrix1"/>
    <dgm:cxn modelId="{F2DB81F5-A977-4AFA-9FB4-AA1BE70C8685}" type="presOf" srcId="{D3012FAD-A877-4555-9DBA-989C80CE0013}" destId="{ED3E40BC-1815-49D4-9267-010C62A303B9}" srcOrd="0" destOrd="0" presId="urn:microsoft.com/office/officeart/2005/8/layout/matrix1"/>
    <dgm:cxn modelId="{F0B17882-0615-4060-BAA4-0146AC33C0C0}" type="presOf" srcId="{929F3117-BBBC-42E3-9C61-BFEBC6BBA70B}" destId="{D18372F1-F6C3-422A-8B3A-016A676B03F4}" srcOrd="0" destOrd="0" presId="urn:microsoft.com/office/officeart/2005/8/layout/matrix1"/>
    <dgm:cxn modelId="{EEA1F45E-59BE-4D58-B735-A88329BA57D4}" srcId="{C6B0463D-9103-4E9C-B9B8-2380252F81BD}" destId="{D3012FAD-A877-4555-9DBA-989C80CE0013}" srcOrd="3" destOrd="0" parTransId="{A7A202A8-43A2-4CB0-BB03-43EF134521DD}" sibTransId="{B937AF93-4302-4F66-9946-C36958FC0D58}"/>
    <dgm:cxn modelId="{6A9050E8-771C-4180-9C31-FEF0288DB8B3}" type="presOf" srcId="{929F3117-BBBC-42E3-9C61-BFEBC6BBA70B}" destId="{5BC0D74A-5D52-4778-A1A3-165451D3C2F6}" srcOrd="1" destOrd="0" presId="urn:microsoft.com/office/officeart/2005/8/layout/matrix1"/>
    <dgm:cxn modelId="{5033D586-EA17-491B-A9D9-B15F9F99D150}" srcId="{C6B0463D-9103-4E9C-B9B8-2380252F81BD}" destId="{1292FA57-3C36-4ACA-B6BD-4AEB26EC650E}" srcOrd="2" destOrd="0" parTransId="{9FEA446E-3275-45D9-9AF5-CC406ADEE3C8}" sibTransId="{6BB4D384-844F-49D4-A395-33BDA92B7C84}"/>
    <dgm:cxn modelId="{A25C9781-C3B4-40B1-B1E7-29F2B5DD6E1D}" type="presOf" srcId="{D3012FAD-A877-4555-9DBA-989C80CE0013}" destId="{BA8B8A7C-C6B9-4D64-928F-6CCA6A02F35B}" srcOrd="1" destOrd="0" presId="urn:microsoft.com/office/officeart/2005/8/layout/matrix1"/>
    <dgm:cxn modelId="{89CFEE9B-F690-4CBF-8A71-CEDC3B377B89}" srcId="{B2219AFE-0542-4363-82A9-A07741D573EC}" destId="{C6B0463D-9103-4E9C-B9B8-2380252F81BD}" srcOrd="0" destOrd="0" parTransId="{6334ECBF-BD72-4F9F-988A-7291BB1DC4B8}" sibTransId="{5061254A-6C2C-4B1B-A37B-0FE9A646F75E}"/>
    <dgm:cxn modelId="{D1C50CDF-892C-4E8E-8C4E-3BF9AAFE8823}" type="presOf" srcId="{1292FA57-3C36-4ACA-B6BD-4AEB26EC650E}" destId="{DFA826FB-F6EF-4F24-B6FA-9DB9C4533BF6}" srcOrd="1" destOrd="0" presId="urn:microsoft.com/office/officeart/2005/8/layout/matrix1"/>
    <dgm:cxn modelId="{8FAA0F7B-C4AD-47E7-957E-F2D8831578F8}" type="presOf" srcId="{1292FA57-3C36-4ACA-B6BD-4AEB26EC650E}" destId="{90517FFC-B543-4720-86B0-08A3818B4EE7}" srcOrd="0" destOrd="0" presId="urn:microsoft.com/office/officeart/2005/8/layout/matrix1"/>
    <dgm:cxn modelId="{FDAE78EA-5889-41EC-A1C2-93F2342D87B8}" srcId="{C6B0463D-9103-4E9C-B9B8-2380252F81BD}" destId="{F9C9B0A4-373A-4111-A396-3097515DDE34}" srcOrd="0" destOrd="0" parTransId="{D28DF840-1328-497E-873A-4318FA5955DF}" sibTransId="{C54D965E-253D-44F2-A401-BB57C3FEC1E4}"/>
    <dgm:cxn modelId="{7596C4D6-17F9-4461-8B2C-33C380B3B141}" type="presOf" srcId="{B2219AFE-0542-4363-82A9-A07741D573EC}" destId="{A5BE8ECF-3D95-46BB-AC0C-2047956F6AB8}" srcOrd="0" destOrd="0" presId="urn:microsoft.com/office/officeart/2005/8/layout/matrix1"/>
    <dgm:cxn modelId="{608F8FC1-FB95-4981-8BF8-2EA884E0BFC5}" type="presParOf" srcId="{A5BE8ECF-3D95-46BB-AC0C-2047956F6AB8}" destId="{EEFDB300-1320-4711-A66F-7863A1FCCE02}" srcOrd="0" destOrd="0" presId="urn:microsoft.com/office/officeart/2005/8/layout/matrix1"/>
    <dgm:cxn modelId="{36895EF2-F052-4F29-82C4-D8C47AC47239}" type="presParOf" srcId="{EEFDB300-1320-4711-A66F-7863A1FCCE02}" destId="{5AB36DD6-3302-43F1-A4EA-6042E6EA8327}" srcOrd="0" destOrd="0" presId="urn:microsoft.com/office/officeart/2005/8/layout/matrix1"/>
    <dgm:cxn modelId="{FACCC069-03D8-475F-B071-832F04AB91BE}" type="presParOf" srcId="{EEFDB300-1320-4711-A66F-7863A1FCCE02}" destId="{2A67E157-8CA5-49DF-880D-396BDBEA6F97}" srcOrd="1" destOrd="0" presId="urn:microsoft.com/office/officeart/2005/8/layout/matrix1"/>
    <dgm:cxn modelId="{AB0B725B-560D-48DC-A309-3405EC3A50B2}" type="presParOf" srcId="{EEFDB300-1320-4711-A66F-7863A1FCCE02}" destId="{D18372F1-F6C3-422A-8B3A-016A676B03F4}" srcOrd="2" destOrd="0" presId="urn:microsoft.com/office/officeart/2005/8/layout/matrix1"/>
    <dgm:cxn modelId="{FF23B549-6085-449D-90F8-5C8E6E42046B}" type="presParOf" srcId="{EEFDB300-1320-4711-A66F-7863A1FCCE02}" destId="{5BC0D74A-5D52-4778-A1A3-165451D3C2F6}" srcOrd="3" destOrd="0" presId="urn:microsoft.com/office/officeart/2005/8/layout/matrix1"/>
    <dgm:cxn modelId="{195672B1-90CC-452B-B033-971EC3C9AA16}" type="presParOf" srcId="{EEFDB300-1320-4711-A66F-7863A1FCCE02}" destId="{90517FFC-B543-4720-86B0-08A3818B4EE7}" srcOrd="4" destOrd="0" presId="urn:microsoft.com/office/officeart/2005/8/layout/matrix1"/>
    <dgm:cxn modelId="{1642A29F-B425-40BA-A48F-F5D939648641}" type="presParOf" srcId="{EEFDB300-1320-4711-A66F-7863A1FCCE02}" destId="{DFA826FB-F6EF-4F24-B6FA-9DB9C4533BF6}" srcOrd="5" destOrd="0" presId="urn:microsoft.com/office/officeart/2005/8/layout/matrix1"/>
    <dgm:cxn modelId="{6CBB1AAA-96DE-4D1C-867F-796675BD0F05}" type="presParOf" srcId="{EEFDB300-1320-4711-A66F-7863A1FCCE02}" destId="{ED3E40BC-1815-49D4-9267-010C62A303B9}" srcOrd="6" destOrd="0" presId="urn:microsoft.com/office/officeart/2005/8/layout/matrix1"/>
    <dgm:cxn modelId="{6E54B610-F6BE-4A43-8DA4-884B9C0A621C}" type="presParOf" srcId="{EEFDB300-1320-4711-A66F-7863A1FCCE02}" destId="{BA8B8A7C-C6B9-4D64-928F-6CCA6A02F35B}" srcOrd="7" destOrd="0" presId="urn:microsoft.com/office/officeart/2005/8/layout/matrix1"/>
    <dgm:cxn modelId="{A8A1082A-999F-4634-A3CF-E53847C6E6A0}" type="presParOf" srcId="{A5BE8ECF-3D95-46BB-AC0C-2047956F6AB8}" destId="{AC038B6C-C86F-40AD-8C57-303E5A4F1C07}" srcOrd="1" destOrd="0" presId="urn:microsoft.com/office/officeart/2005/8/layout/matrix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AE284E-C545-4F43-8F7B-31AB596B764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8243737-8C85-4BA1-8928-D710A2BA1BAD}">
      <dgm:prSet phldrT="[Текст]" custT="1"/>
      <dgm:spPr/>
      <dgm:t>
        <a:bodyPr/>
        <a:lstStyle/>
        <a:p>
          <a:r>
            <a:rPr lang="ru-RU" sz="2800" b="1" smtClean="0"/>
            <a:t>Духовенство.</a:t>
          </a:r>
          <a:endParaRPr lang="ru-RU" sz="2800" b="1" dirty="0"/>
        </a:p>
      </dgm:t>
    </dgm:pt>
    <dgm:pt modelId="{9CD6C1A0-98FE-4901-8B61-A4B8D73F2947}" type="parTrans" cxnId="{F3AB2874-3D98-4C28-A013-4301323E3ADE}">
      <dgm:prSet/>
      <dgm:spPr/>
      <dgm:t>
        <a:bodyPr/>
        <a:lstStyle/>
        <a:p>
          <a:endParaRPr lang="ru-RU"/>
        </a:p>
      </dgm:t>
    </dgm:pt>
    <dgm:pt modelId="{C7295317-CCA1-44CC-81AE-3E2D6151911B}" type="sibTrans" cxnId="{F3AB2874-3D98-4C28-A013-4301323E3ADE}">
      <dgm:prSet/>
      <dgm:spPr/>
      <dgm:t>
        <a:bodyPr/>
        <a:lstStyle/>
        <a:p>
          <a:endParaRPr lang="ru-RU"/>
        </a:p>
      </dgm:t>
    </dgm:pt>
    <dgm:pt modelId="{D00DC3C2-2A54-4C5A-BF3A-71613CDFA4B3}">
      <dgm:prSet phldrT="[Текст]"/>
      <dgm:spPr/>
      <dgm:t>
        <a:bodyPr/>
        <a:lstStyle/>
        <a:p>
          <a:r>
            <a:rPr lang="ru-RU" b="1" smtClean="0"/>
            <a:t>Дворянство</a:t>
          </a:r>
          <a:endParaRPr lang="ru-RU" b="1" dirty="0"/>
        </a:p>
      </dgm:t>
    </dgm:pt>
    <dgm:pt modelId="{C0120CEB-C31D-495F-8005-19D68BDB4F75}" type="parTrans" cxnId="{CF837F23-7782-4CF4-BE5E-36F6CAE56566}">
      <dgm:prSet/>
      <dgm:spPr/>
      <dgm:t>
        <a:bodyPr/>
        <a:lstStyle/>
        <a:p>
          <a:endParaRPr lang="ru-RU"/>
        </a:p>
      </dgm:t>
    </dgm:pt>
    <dgm:pt modelId="{22812EBD-F9FE-44AA-9031-9BCAEE8E422E}" type="sibTrans" cxnId="{CF837F23-7782-4CF4-BE5E-36F6CAE56566}">
      <dgm:prSet/>
      <dgm:spPr/>
      <dgm:t>
        <a:bodyPr/>
        <a:lstStyle/>
        <a:p>
          <a:endParaRPr lang="ru-RU"/>
        </a:p>
      </dgm:t>
    </dgm:pt>
    <dgm:pt modelId="{3B4DC19F-3D46-4C79-860C-738E3A3BE75A}">
      <dgm:prSet phldrT="[Текст]"/>
      <dgm:spPr/>
      <dgm:t>
        <a:bodyPr/>
        <a:lstStyle/>
        <a:p>
          <a:r>
            <a:rPr lang="ru-RU" b="1" dirty="0" smtClean="0"/>
            <a:t>Крестьянство</a:t>
          </a:r>
          <a:endParaRPr lang="ru-RU" b="1" dirty="0"/>
        </a:p>
      </dgm:t>
    </dgm:pt>
    <dgm:pt modelId="{1DC9B570-C1F2-4DFA-9416-57295DDAB675}" type="parTrans" cxnId="{A11D6775-CBCF-4081-B021-7BCA89814A2E}">
      <dgm:prSet/>
      <dgm:spPr/>
      <dgm:t>
        <a:bodyPr/>
        <a:lstStyle/>
        <a:p>
          <a:endParaRPr lang="ru-RU"/>
        </a:p>
      </dgm:t>
    </dgm:pt>
    <dgm:pt modelId="{9B5C7975-47E6-4786-B38A-10A38F8097A5}" type="sibTrans" cxnId="{A11D6775-CBCF-4081-B021-7BCA89814A2E}">
      <dgm:prSet/>
      <dgm:spPr/>
      <dgm:t>
        <a:bodyPr/>
        <a:lstStyle/>
        <a:p>
          <a:endParaRPr lang="ru-RU"/>
        </a:p>
      </dgm:t>
    </dgm:pt>
    <dgm:pt modelId="{B45262EE-8ECE-4208-B842-151EE9288B1C}" type="pres">
      <dgm:prSet presAssocID="{47AE284E-C545-4F43-8F7B-31AB596B7649}" presName="compositeShape" presStyleCnt="0">
        <dgm:presLayoutVars>
          <dgm:dir/>
          <dgm:resizeHandles/>
        </dgm:presLayoutVars>
      </dgm:prSet>
      <dgm:spPr/>
    </dgm:pt>
    <dgm:pt modelId="{CE6E1366-30B3-4531-AB55-D78154E00C4C}" type="pres">
      <dgm:prSet presAssocID="{47AE284E-C545-4F43-8F7B-31AB596B7649}" presName="pyramid" presStyleLbl="node1" presStyleIdx="0" presStyleCnt="1"/>
      <dgm:spPr>
        <a:solidFill>
          <a:srgbClr val="0070C0"/>
        </a:solidFill>
      </dgm:spPr>
    </dgm:pt>
    <dgm:pt modelId="{AB1FC687-2657-4AB1-B576-67A20C9B9994}" type="pres">
      <dgm:prSet presAssocID="{47AE284E-C545-4F43-8F7B-31AB596B7649}" presName="theList" presStyleCnt="0"/>
      <dgm:spPr/>
    </dgm:pt>
    <dgm:pt modelId="{0EA2F80C-6405-478D-BC63-68D6DF2439F3}" type="pres">
      <dgm:prSet presAssocID="{58243737-8C85-4BA1-8928-D710A2BA1BAD}" presName="aNode" presStyleLbl="fgAcc1" presStyleIdx="0" presStyleCnt="3" custScaleX="169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F2AB9-F4E9-4AA8-A67D-518CCF5BC812}" type="pres">
      <dgm:prSet presAssocID="{58243737-8C85-4BA1-8928-D710A2BA1BAD}" presName="aSpace" presStyleCnt="0"/>
      <dgm:spPr/>
    </dgm:pt>
    <dgm:pt modelId="{BC79BAEF-FE4B-4D33-9D3B-B8C9E54D0205}" type="pres">
      <dgm:prSet presAssocID="{D00DC3C2-2A54-4C5A-BF3A-71613CDFA4B3}" presName="aNode" presStyleLbl="fgAcc1" presStyleIdx="1" presStyleCnt="3" custScaleX="169440" custLinFactNeighborX="-2073" custLinFactNeighborY="27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8A216-7EAF-4E08-8DD1-7221B2CD68B8}" type="pres">
      <dgm:prSet presAssocID="{D00DC3C2-2A54-4C5A-BF3A-71613CDFA4B3}" presName="aSpace" presStyleCnt="0"/>
      <dgm:spPr/>
    </dgm:pt>
    <dgm:pt modelId="{10E5D228-C026-40CD-AEBF-FDDD467BB4EA}" type="pres">
      <dgm:prSet presAssocID="{3B4DC19F-3D46-4C79-860C-738E3A3BE75A}" presName="aNode" presStyleLbl="fgAcc1" presStyleIdx="2" presStyleCnt="3" custScaleX="1670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2D4AD3-A7AB-4703-90D1-35963D30638D}" type="pres">
      <dgm:prSet presAssocID="{3B4DC19F-3D46-4C79-860C-738E3A3BE75A}" presName="aSpace" presStyleCnt="0"/>
      <dgm:spPr/>
    </dgm:pt>
  </dgm:ptLst>
  <dgm:cxnLst>
    <dgm:cxn modelId="{7B5D011E-5A15-4AE6-8354-C311B92488BE}" type="presOf" srcId="{58243737-8C85-4BA1-8928-D710A2BA1BAD}" destId="{0EA2F80C-6405-478D-BC63-68D6DF2439F3}" srcOrd="0" destOrd="0" presId="urn:microsoft.com/office/officeart/2005/8/layout/pyramid2"/>
    <dgm:cxn modelId="{D7D4EF9D-2DFE-462E-B7A7-9F9E3BEC3EC2}" type="presOf" srcId="{D00DC3C2-2A54-4C5A-BF3A-71613CDFA4B3}" destId="{BC79BAEF-FE4B-4D33-9D3B-B8C9E54D0205}" srcOrd="0" destOrd="0" presId="urn:microsoft.com/office/officeart/2005/8/layout/pyramid2"/>
    <dgm:cxn modelId="{CF837F23-7782-4CF4-BE5E-36F6CAE56566}" srcId="{47AE284E-C545-4F43-8F7B-31AB596B7649}" destId="{D00DC3C2-2A54-4C5A-BF3A-71613CDFA4B3}" srcOrd="1" destOrd="0" parTransId="{C0120CEB-C31D-495F-8005-19D68BDB4F75}" sibTransId="{22812EBD-F9FE-44AA-9031-9BCAEE8E422E}"/>
    <dgm:cxn modelId="{F3AB2874-3D98-4C28-A013-4301323E3ADE}" srcId="{47AE284E-C545-4F43-8F7B-31AB596B7649}" destId="{58243737-8C85-4BA1-8928-D710A2BA1BAD}" srcOrd="0" destOrd="0" parTransId="{9CD6C1A0-98FE-4901-8B61-A4B8D73F2947}" sibTransId="{C7295317-CCA1-44CC-81AE-3E2D6151911B}"/>
    <dgm:cxn modelId="{080A838D-8F5C-4C37-9744-1B0F603FD320}" type="presOf" srcId="{47AE284E-C545-4F43-8F7B-31AB596B7649}" destId="{B45262EE-8ECE-4208-B842-151EE9288B1C}" srcOrd="0" destOrd="0" presId="urn:microsoft.com/office/officeart/2005/8/layout/pyramid2"/>
    <dgm:cxn modelId="{68324C1B-8CBD-4970-B203-8A057920D989}" type="presOf" srcId="{3B4DC19F-3D46-4C79-860C-738E3A3BE75A}" destId="{10E5D228-C026-40CD-AEBF-FDDD467BB4EA}" srcOrd="0" destOrd="0" presId="urn:microsoft.com/office/officeart/2005/8/layout/pyramid2"/>
    <dgm:cxn modelId="{A11D6775-CBCF-4081-B021-7BCA89814A2E}" srcId="{47AE284E-C545-4F43-8F7B-31AB596B7649}" destId="{3B4DC19F-3D46-4C79-860C-738E3A3BE75A}" srcOrd="2" destOrd="0" parTransId="{1DC9B570-C1F2-4DFA-9416-57295DDAB675}" sibTransId="{9B5C7975-47E6-4786-B38A-10A38F8097A5}"/>
    <dgm:cxn modelId="{0D1EA83B-65AA-4F3E-90BB-4D1F6B698038}" type="presParOf" srcId="{B45262EE-8ECE-4208-B842-151EE9288B1C}" destId="{CE6E1366-30B3-4531-AB55-D78154E00C4C}" srcOrd="0" destOrd="0" presId="urn:microsoft.com/office/officeart/2005/8/layout/pyramid2"/>
    <dgm:cxn modelId="{B8E4BFA3-F9CF-41D5-BA6B-5A6F04ED4252}" type="presParOf" srcId="{B45262EE-8ECE-4208-B842-151EE9288B1C}" destId="{AB1FC687-2657-4AB1-B576-67A20C9B9994}" srcOrd="1" destOrd="0" presId="urn:microsoft.com/office/officeart/2005/8/layout/pyramid2"/>
    <dgm:cxn modelId="{3DF44059-19A3-4A4A-BC2A-87B7F5FC8FCC}" type="presParOf" srcId="{AB1FC687-2657-4AB1-B576-67A20C9B9994}" destId="{0EA2F80C-6405-478D-BC63-68D6DF2439F3}" srcOrd="0" destOrd="0" presId="urn:microsoft.com/office/officeart/2005/8/layout/pyramid2"/>
    <dgm:cxn modelId="{ABC41ED3-32CC-4718-8779-F578733FB594}" type="presParOf" srcId="{AB1FC687-2657-4AB1-B576-67A20C9B9994}" destId="{40DF2AB9-F4E9-4AA8-A67D-518CCF5BC812}" srcOrd="1" destOrd="0" presId="urn:microsoft.com/office/officeart/2005/8/layout/pyramid2"/>
    <dgm:cxn modelId="{B70E4FBF-6D69-4B45-9C52-68023F1F8984}" type="presParOf" srcId="{AB1FC687-2657-4AB1-B576-67A20C9B9994}" destId="{BC79BAEF-FE4B-4D33-9D3B-B8C9E54D0205}" srcOrd="2" destOrd="0" presId="urn:microsoft.com/office/officeart/2005/8/layout/pyramid2"/>
    <dgm:cxn modelId="{B140ACE4-4CCA-43DD-9B88-66113A52EC39}" type="presParOf" srcId="{AB1FC687-2657-4AB1-B576-67A20C9B9994}" destId="{EF88A216-7EAF-4E08-8DD1-7221B2CD68B8}" srcOrd="3" destOrd="0" presId="urn:microsoft.com/office/officeart/2005/8/layout/pyramid2"/>
    <dgm:cxn modelId="{80367EA7-58CD-4012-A92C-E769747BC6A3}" type="presParOf" srcId="{AB1FC687-2657-4AB1-B576-67A20C9B9994}" destId="{10E5D228-C026-40CD-AEBF-FDDD467BB4EA}" srcOrd="4" destOrd="0" presId="urn:microsoft.com/office/officeart/2005/8/layout/pyramid2"/>
    <dgm:cxn modelId="{754DD5DC-FDBD-4B66-B364-024C06A7FDC1}" type="presParOf" srcId="{AB1FC687-2657-4AB1-B576-67A20C9B9994}" destId="{7F2D4AD3-A7AB-4703-90D1-35963D30638D}" srcOrd="5" destOrd="0" presId="urn:microsoft.com/office/officeart/2005/8/layout/pyramid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363F3C-8410-4C86-A6DA-397529CAF89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3CC2B3-BD1E-4B8E-9AAF-754FE0F5205C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>
              <a:solidFill>
                <a:schemeClr val="bg2">
                  <a:lumMod val="25000"/>
                </a:schemeClr>
              </a:solidFill>
            </a:rPr>
            <a:t>Пахари – зажиточные крестьяне, имевшие крепкое хозяйство.</a:t>
          </a:r>
          <a:endParaRPr lang="ru-RU" b="1" dirty="0">
            <a:solidFill>
              <a:schemeClr val="bg2">
                <a:lumMod val="25000"/>
              </a:schemeClr>
            </a:solidFill>
          </a:endParaRPr>
        </a:p>
      </dgm:t>
    </dgm:pt>
    <dgm:pt modelId="{3D70D826-E3E9-451E-A8F0-4C25365ECD12}" type="parTrans" cxnId="{1B1F7299-4526-478F-B3C3-42CB0A363CAF}">
      <dgm:prSet/>
      <dgm:spPr/>
      <dgm:t>
        <a:bodyPr/>
        <a:lstStyle/>
        <a:p>
          <a:endParaRPr lang="ru-RU"/>
        </a:p>
      </dgm:t>
    </dgm:pt>
    <dgm:pt modelId="{34D23295-9495-493D-BB92-CB3325332B62}" type="sibTrans" cxnId="{1B1F7299-4526-478F-B3C3-42CB0A363CAF}">
      <dgm:prSet/>
      <dgm:spPr/>
      <dgm:t>
        <a:bodyPr/>
        <a:lstStyle/>
        <a:p>
          <a:endParaRPr lang="ru-RU"/>
        </a:p>
      </dgm:t>
    </dgm:pt>
    <dgm:pt modelId="{01108FC9-A1DB-404C-82D5-1BC540A2EDAD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Работники, имевшие такое маленькое хозяйство, что им приходилось идти в батраки.</a:t>
          </a:r>
          <a:endParaRPr lang="ru-RU" b="1" dirty="0">
            <a:solidFill>
              <a:schemeClr val="tx1"/>
            </a:solidFill>
          </a:endParaRPr>
        </a:p>
      </dgm:t>
    </dgm:pt>
    <dgm:pt modelId="{31FCD39D-9672-48E6-B039-291375FBBB91}" type="parTrans" cxnId="{7C054701-861F-4F62-8E2E-576AB55B4F4C}">
      <dgm:prSet/>
      <dgm:spPr/>
      <dgm:t>
        <a:bodyPr/>
        <a:lstStyle/>
        <a:p>
          <a:endParaRPr lang="ru-RU"/>
        </a:p>
      </dgm:t>
    </dgm:pt>
    <dgm:pt modelId="{1AD67262-29BD-46DB-BD12-D13AADEDC91F}" type="sibTrans" cxnId="{7C054701-861F-4F62-8E2E-576AB55B4F4C}">
      <dgm:prSet/>
      <dgm:spPr/>
      <dgm:t>
        <a:bodyPr/>
        <a:lstStyle/>
        <a:p>
          <a:endParaRPr lang="ru-RU"/>
        </a:p>
      </dgm:t>
    </dgm:pt>
    <dgm:pt modelId="{ABC5866B-1707-404E-8A19-007257F24B45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Подёнщики и слуги находились на самой низкой ступени.</a:t>
          </a:r>
          <a:endParaRPr lang="ru-RU" b="1" dirty="0">
            <a:solidFill>
              <a:schemeClr val="tx1"/>
            </a:solidFill>
          </a:endParaRPr>
        </a:p>
      </dgm:t>
    </dgm:pt>
    <dgm:pt modelId="{5B69A8A6-BB6A-4735-8799-5825D34A173C}" type="parTrans" cxnId="{9432AEDB-E38D-46B6-AC95-835FA6F87E76}">
      <dgm:prSet/>
      <dgm:spPr/>
      <dgm:t>
        <a:bodyPr/>
        <a:lstStyle/>
        <a:p>
          <a:endParaRPr lang="ru-RU"/>
        </a:p>
      </dgm:t>
    </dgm:pt>
    <dgm:pt modelId="{6D73F5D0-1300-47F1-BC6F-523591594B40}" type="sibTrans" cxnId="{9432AEDB-E38D-46B6-AC95-835FA6F87E76}">
      <dgm:prSet/>
      <dgm:spPr/>
      <dgm:t>
        <a:bodyPr/>
        <a:lstStyle/>
        <a:p>
          <a:endParaRPr lang="ru-RU"/>
        </a:p>
      </dgm:t>
    </dgm:pt>
    <dgm:pt modelId="{7922F9CE-4770-4891-8FB5-10924648DF0D}" type="pres">
      <dgm:prSet presAssocID="{38363F3C-8410-4C86-A6DA-397529CAF89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95D353-9692-4C7F-B23B-85857253F72A}" type="pres">
      <dgm:prSet presAssocID="{E83CC2B3-BD1E-4B8E-9AAF-754FE0F5205C}" presName="parentLin" presStyleCnt="0"/>
      <dgm:spPr/>
    </dgm:pt>
    <dgm:pt modelId="{D65D9D5D-BB97-45D2-AA45-F19254224CEB}" type="pres">
      <dgm:prSet presAssocID="{E83CC2B3-BD1E-4B8E-9AAF-754FE0F5205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F277AD6-ECBB-4D32-AA0E-BA6BEAD37CF4}" type="pres">
      <dgm:prSet presAssocID="{E83CC2B3-BD1E-4B8E-9AAF-754FE0F5205C}" presName="parentText" presStyleLbl="node1" presStyleIdx="0" presStyleCnt="3" custScaleX="1406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1ABDB-D1F0-4489-8A85-92D58BB295CA}" type="pres">
      <dgm:prSet presAssocID="{E83CC2B3-BD1E-4B8E-9AAF-754FE0F5205C}" presName="negativeSpace" presStyleCnt="0"/>
      <dgm:spPr/>
    </dgm:pt>
    <dgm:pt modelId="{2D56C01A-9D59-4FA6-B7BE-48E2237D853F}" type="pres">
      <dgm:prSet presAssocID="{E83CC2B3-BD1E-4B8E-9AAF-754FE0F5205C}" presName="childText" presStyleLbl="conFgAcc1" presStyleIdx="0" presStyleCnt="3">
        <dgm:presLayoutVars>
          <dgm:bulletEnabled val="1"/>
        </dgm:presLayoutVars>
      </dgm:prSet>
      <dgm:spPr/>
    </dgm:pt>
    <dgm:pt modelId="{E4C53F60-B7FE-4AEF-B99C-8D74CC973C9B}" type="pres">
      <dgm:prSet presAssocID="{34D23295-9495-493D-BB92-CB3325332B62}" presName="spaceBetweenRectangles" presStyleCnt="0"/>
      <dgm:spPr/>
    </dgm:pt>
    <dgm:pt modelId="{8ABAA900-DE90-4462-AD7F-2AAA2338684F}" type="pres">
      <dgm:prSet presAssocID="{01108FC9-A1DB-404C-82D5-1BC540A2EDAD}" presName="parentLin" presStyleCnt="0"/>
      <dgm:spPr/>
    </dgm:pt>
    <dgm:pt modelId="{779D52E8-7E94-4D9F-B611-A1CFB7E7AAD8}" type="pres">
      <dgm:prSet presAssocID="{01108FC9-A1DB-404C-82D5-1BC540A2ED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4015C4F-E7CD-4DD7-8DE8-51A58ABB505D}" type="pres">
      <dgm:prSet presAssocID="{01108FC9-A1DB-404C-82D5-1BC540A2EDAD}" presName="parentText" presStyleLbl="node1" presStyleIdx="1" presStyleCnt="3" custScaleX="1371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FF097C-3FC7-40B1-A14B-63A5582FC42C}" type="pres">
      <dgm:prSet presAssocID="{01108FC9-A1DB-404C-82D5-1BC540A2EDAD}" presName="negativeSpace" presStyleCnt="0"/>
      <dgm:spPr/>
    </dgm:pt>
    <dgm:pt modelId="{4DD09EF7-5A85-4B5F-8EDC-B8BC955383CE}" type="pres">
      <dgm:prSet presAssocID="{01108FC9-A1DB-404C-82D5-1BC540A2EDAD}" presName="childText" presStyleLbl="conFgAcc1" presStyleIdx="1" presStyleCnt="3">
        <dgm:presLayoutVars>
          <dgm:bulletEnabled val="1"/>
        </dgm:presLayoutVars>
      </dgm:prSet>
      <dgm:spPr/>
    </dgm:pt>
    <dgm:pt modelId="{6A6332D7-C77A-4F51-A70F-3A248BBED543}" type="pres">
      <dgm:prSet presAssocID="{1AD67262-29BD-46DB-BD12-D13AADEDC91F}" presName="spaceBetweenRectangles" presStyleCnt="0"/>
      <dgm:spPr/>
    </dgm:pt>
    <dgm:pt modelId="{3C4253C1-8040-4E8D-BCEA-A9509FB15857}" type="pres">
      <dgm:prSet presAssocID="{ABC5866B-1707-404E-8A19-007257F24B45}" presName="parentLin" presStyleCnt="0"/>
      <dgm:spPr/>
    </dgm:pt>
    <dgm:pt modelId="{C4E9AC73-41B6-479D-B36A-7FFA557C490C}" type="pres">
      <dgm:prSet presAssocID="{ABC5866B-1707-404E-8A19-007257F24B4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CD23FFE-F321-4FCB-8FBF-E862A40AB331}" type="pres">
      <dgm:prSet presAssocID="{ABC5866B-1707-404E-8A19-007257F24B45}" presName="parentText" presStyleLbl="node1" presStyleIdx="2" presStyleCnt="3" custScaleX="1399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C5B7D-B58D-424C-97A7-3BE1FED59652}" type="pres">
      <dgm:prSet presAssocID="{ABC5866B-1707-404E-8A19-007257F24B45}" presName="negativeSpace" presStyleCnt="0"/>
      <dgm:spPr/>
    </dgm:pt>
    <dgm:pt modelId="{4246EBCD-6B6C-498A-841F-F13D49AD664D}" type="pres">
      <dgm:prSet presAssocID="{ABC5866B-1707-404E-8A19-007257F24B45}" presName="childText" presStyleLbl="conFgAcc1" presStyleIdx="2" presStyleCnt="3" custLinFactNeighborY="8890">
        <dgm:presLayoutVars>
          <dgm:bulletEnabled val="1"/>
        </dgm:presLayoutVars>
      </dgm:prSet>
      <dgm:spPr/>
    </dgm:pt>
  </dgm:ptLst>
  <dgm:cxnLst>
    <dgm:cxn modelId="{92B43154-DACE-4966-9A03-AC5F9ABB3E78}" type="presOf" srcId="{E83CC2B3-BD1E-4B8E-9AAF-754FE0F5205C}" destId="{D65D9D5D-BB97-45D2-AA45-F19254224CEB}" srcOrd="0" destOrd="0" presId="urn:microsoft.com/office/officeart/2005/8/layout/list1"/>
    <dgm:cxn modelId="{ADA123DB-451A-41C0-83DD-8A822ED8B812}" type="presOf" srcId="{E83CC2B3-BD1E-4B8E-9AAF-754FE0F5205C}" destId="{BF277AD6-ECBB-4D32-AA0E-BA6BEAD37CF4}" srcOrd="1" destOrd="0" presId="urn:microsoft.com/office/officeart/2005/8/layout/list1"/>
    <dgm:cxn modelId="{508DC54E-D556-4EC4-BAEA-05A39DF936B9}" type="presOf" srcId="{01108FC9-A1DB-404C-82D5-1BC540A2EDAD}" destId="{779D52E8-7E94-4D9F-B611-A1CFB7E7AAD8}" srcOrd="0" destOrd="0" presId="urn:microsoft.com/office/officeart/2005/8/layout/list1"/>
    <dgm:cxn modelId="{66923721-B9C3-47C8-B92C-39C971394D0F}" type="presOf" srcId="{ABC5866B-1707-404E-8A19-007257F24B45}" destId="{BCD23FFE-F321-4FCB-8FBF-E862A40AB331}" srcOrd="1" destOrd="0" presId="urn:microsoft.com/office/officeart/2005/8/layout/list1"/>
    <dgm:cxn modelId="{9432AEDB-E38D-46B6-AC95-835FA6F87E76}" srcId="{38363F3C-8410-4C86-A6DA-397529CAF89C}" destId="{ABC5866B-1707-404E-8A19-007257F24B45}" srcOrd="2" destOrd="0" parTransId="{5B69A8A6-BB6A-4735-8799-5825D34A173C}" sibTransId="{6D73F5D0-1300-47F1-BC6F-523591594B40}"/>
    <dgm:cxn modelId="{AF9F7CAA-704A-4928-8969-BF86277FE01B}" type="presOf" srcId="{ABC5866B-1707-404E-8A19-007257F24B45}" destId="{C4E9AC73-41B6-479D-B36A-7FFA557C490C}" srcOrd="0" destOrd="0" presId="urn:microsoft.com/office/officeart/2005/8/layout/list1"/>
    <dgm:cxn modelId="{AF0E7302-CB8B-4099-9D9C-8C1E353141D6}" type="presOf" srcId="{01108FC9-A1DB-404C-82D5-1BC540A2EDAD}" destId="{44015C4F-E7CD-4DD7-8DE8-51A58ABB505D}" srcOrd="1" destOrd="0" presId="urn:microsoft.com/office/officeart/2005/8/layout/list1"/>
    <dgm:cxn modelId="{1B1F7299-4526-478F-B3C3-42CB0A363CAF}" srcId="{38363F3C-8410-4C86-A6DA-397529CAF89C}" destId="{E83CC2B3-BD1E-4B8E-9AAF-754FE0F5205C}" srcOrd="0" destOrd="0" parTransId="{3D70D826-E3E9-451E-A8F0-4C25365ECD12}" sibTransId="{34D23295-9495-493D-BB92-CB3325332B62}"/>
    <dgm:cxn modelId="{AB9E3124-26AE-495B-8D4C-356AAC9EB1F2}" type="presOf" srcId="{38363F3C-8410-4C86-A6DA-397529CAF89C}" destId="{7922F9CE-4770-4891-8FB5-10924648DF0D}" srcOrd="0" destOrd="0" presId="urn:microsoft.com/office/officeart/2005/8/layout/list1"/>
    <dgm:cxn modelId="{7C054701-861F-4F62-8E2E-576AB55B4F4C}" srcId="{38363F3C-8410-4C86-A6DA-397529CAF89C}" destId="{01108FC9-A1DB-404C-82D5-1BC540A2EDAD}" srcOrd="1" destOrd="0" parTransId="{31FCD39D-9672-48E6-B039-291375FBBB91}" sibTransId="{1AD67262-29BD-46DB-BD12-D13AADEDC91F}"/>
    <dgm:cxn modelId="{93AAB66D-3B0E-49CA-B343-0D8CDD201564}" type="presParOf" srcId="{7922F9CE-4770-4891-8FB5-10924648DF0D}" destId="{F095D353-9692-4C7F-B23B-85857253F72A}" srcOrd="0" destOrd="0" presId="urn:microsoft.com/office/officeart/2005/8/layout/list1"/>
    <dgm:cxn modelId="{D76450A9-EA6D-4900-A740-F04E94B07C65}" type="presParOf" srcId="{F095D353-9692-4C7F-B23B-85857253F72A}" destId="{D65D9D5D-BB97-45D2-AA45-F19254224CEB}" srcOrd="0" destOrd="0" presId="urn:microsoft.com/office/officeart/2005/8/layout/list1"/>
    <dgm:cxn modelId="{ED119396-94FF-4DF1-ABA0-D01398125EFA}" type="presParOf" srcId="{F095D353-9692-4C7F-B23B-85857253F72A}" destId="{BF277AD6-ECBB-4D32-AA0E-BA6BEAD37CF4}" srcOrd="1" destOrd="0" presId="urn:microsoft.com/office/officeart/2005/8/layout/list1"/>
    <dgm:cxn modelId="{3916F051-78BD-4611-8FE8-0FD765A1D27F}" type="presParOf" srcId="{7922F9CE-4770-4891-8FB5-10924648DF0D}" destId="{1CD1ABDB-D1F0-4489-8A85-92D58BB295CA}" srcOrd="1" destOrd="0" presId="urn:microsoft.com/office/officeart/2005/8/layout/list1"/>
    <dgm:cxn modelId="{5446DED4-6085-4579-87AB-B340CC4FC3F7}" type="presParOf" srcId="{7922F9CE-4770-4891-8FB5-10924648DF0D}" destId="{2D56C01A-9D59-4FA6-B7BE-48E2237D853F}" srcOrd="2" destOrd="0" presId="urn:microsoft.com/office/officeart/2005/8/layout/list1"/>
    <dgm:cxn modelId="{EF7FF702-5DF0-4ECC-B817-9C7053492ABE}" type="presParOf" srcId="{7922F9CE-4770-4891-8FB5-10924648DF0D}" destId="{E4C53F60-B7FE-4AEF-B99C-8D74CC973C9B}" srcOrd="3" destOrd="0" presId="urn:microsoft.com/office/officeart/2005/8/layout/list1"/>
    <dgm:cxn modelId="{97880AF5-7C4F-4709-B385-07EC0E498311}" type="presParOf" srcId="{7922F9CE-4770-4891-8FB5-10924648DF0D}" destId="{8ABAA900-DE90-4462-AD7F-2AAA2338684F}" srcOrd="4" destOrd="0" presId="urn:microsoft.com/office/officeart/2005/8/layout/list1"/>
    <dgm:cxn modelId="{4FCBE069-E7B1-4222-8EF4-700E6E008889}" type="presParOf" srcId="{8ABAA900-DE90-4462-AD7F-2AAA2338684F}" destId="{779D52E8-7E94-4D9F-B611-A1CFB7E7AAD8}" srcOrd="0" destOrd="0" presId="urn:microsoft.com/office/officeart/2005/8/layout/list1"/>
    <dgm:cxn modelId="{72B6EBDB-C49A-4F15-B672-B43151DED04C}" type="presParOf" srcId="{8ABAA900-DE90-4462-AD7F-2AAA2338684F}" destId="{44015C4F-E7CD-4DD7-8DE8-51A58ABB505D}" srcOrd="1" destOrd="0" presId="urn:microsoft.com/office/officeart/2005/8/layout/list1"/>
    <dgm:cxn modelId="{7B77763A-5B96-4DF4-8C68-BBB73FB6BE4A}" type="presParOf" srcId="{7922F9CE-4770-4891-8FB5-10924648DF0D}" destId="{84FF097C-3FC7-40B1-A14B-63A5582FC42C}" srcOrd="5" destOrd="0" presId="urn:microsoft.com/office/officeart/2005/8/layout/list1"/>
    <dgm:cxn modelId="{A4EFEE15-9454-4CCA-9C28-9C34E80E691A}" type="presParOf" srcId="{7922F9CE-4770-4891-8FB5-10924648DF0D}" destId="{4DD09EF7-5A85-4B5F-8EDC-B8BC955383CE}" srcOrd="6" destOrd="0" presId="urn:microsoft.com/office/officeart/2005/8/layout/list1"/>
    <dgm:cxn modelId="{EAB7DBD1-FE56-4C1C-A7CA-881363D0A390}" type="presParOf" srcId="{7922F9CE-4770-4891-8FB5-10924648DF0D}" destId="{6A6332D7-C77A-4F51-A70F-3A248BBED543}" srcOrd="7" destOrd="0" presId="urn:microsoft.com/office/officeart/2005/8/layout/list1"/>
    <dgm:cxn modelId="{8BE74561-349A-484B-9303-1A5785264114}" type="presParOf" srcId="{7922F9CE-4770-4891-8FB5-10924648DF0D}" destId="{3C4253C1-8040-4E8D-BCEA-A9509FB15857}" srcOrd="8" destOrd="0" presId="urn:microsoft.com/office/officeart/2005/8/layout/list1"/>
    <dgm:cxn modelId="{552690CF-93B0-4251-A9E3-5203B991C5E9}" type="presParOf" srcId="{3C4253C1-8040-4E8D-BCEA-A9509FB15857}" destId="{C4E9AC73-41B6-479D-B36A-7FFA557C490C}" srcOrd="0" destOrd="0" presId="urn:microsoft.com/office/officeart/2005/8/layout/list1"/>
    <dgm:cxn modelId="{26D49192-C9F2-46C4-9045-A1D1FB2B004D}" type="presParOf" srcId="{3C4253C1-8040-4E8D-BCEA-A9509FB15857}" destId="{BCD23FFE-F321-4FCB-8FBF-E862A40AB331}" srcOrd="1" destOrd="0" presId="urn:microsoft.com/office/officeart/2005/8/layout/list1"/>
    <dgm:cxn modelId="{69650EFC-E02A-412A-B8DA-7A8E918EA056}" type="presParOf" srcId="{7922F9CE-4770-4891-8FB5-10924648DF0D}" destId="{C1CC5B7D-B58D-424C-97A7-3BE1FED59652}" srcOrd="9" destOrd="0" presId="urn:microsoft.com/office/officeart/2005/8/layout/list1"/>
    <dgm:cxn modelId="{DCF12CD1-0B2C-421D-A007-3C10561E51F0}" type="presParOf" srcId="{7922F9CE-4770-4891-8FB5-10924648DF0D}" destId="{4246EBCD-6B6C-498A-841F-F13D49AD664D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77DD7-971A-4116-B555-D7F605206558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7511C-AC0B-4747-A228-F00606160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511C-AC0B-4747-A228-F0060616062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A7D663E-CDA6-43AD-A628-F0C26D7189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0A1EA-45E5-469D-93D9-55F48FB56A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1720F-9757-4B99-9E6D-6DDBB1ADA0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4B2C7-FCB4-4E1D-ADA3-5F5130553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F1447-8F18-4C32-BDEC-348510F34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85B1B-091F-45EB-9768-CE27AF5DE0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89133-660A-444A-81BD-56168D23C0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B63CE-BD4F-45B4-B941-13D8831621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6AA01-000E-4152-9C76-F7662B1943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5FF28-C4C8-492D-96A8-629D8D175D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8630B-F9C0-4B8F-A331-439E418657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1D16B57-7B16-418F-A7BB-C67FCFF434D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81305C-5611-4283-84A7-F5632E266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6EA177-5AF7-4621-BCA1-8253E9E2B5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2643183"/>
          <a:ext cx="9144000" cy="4214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0359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178847">
                <a:tc>
                  <a:txBody>
                    <a:bodyPr/>
                    <a:lstStyle/>
                    <a:p>
                      <a:r>
                        <a:rPr lang="ru-RU" sz="3200" i="1" dirty="0" smtClean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</a:rPr>
                        <a:t>Свобода , Равенство и Братство.</a:t>
                      </a:r>
                    </a:p>
                    <a:p>
                      <a:r>
                        <a:rPr lang="en-US" sz="3200" i="1" dirty="0" smtClean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</a:rPr>
                        <a:t>(</a:t>
                      </a:r>
                      <a:endParaRPr lang="ru-RU" sz="3200" i="1" dirty="0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Documents and Settings\777\Мои документы\Мои рисунки\мариан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142852"/>
            <a:ext cx="2143108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3286124"/>
            <a:ext cx="9100099" cy="135732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Великая Французская революция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8" name="Picture 4" descr="C:\Documents and Settings\777\Мои документы\Мои рисунки\свобода равенство и братств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304800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643998" cy="1214445"/>
          </a:xfrm>
          <a:ln w="38100">
            <a:solidFill>
              <a:srgbClr val="002060"/>
            </a:solidFill>
          </a:ln>
        </p:spPr>
        <p:txBody>
          <a:bodyPr>
            <a:prstTxWarp prst="textCurveDown">
              <a:avLst/>
            </a:prstTxWarp>
          </a:bodyPr>
          <a:lstStyle/>
          <a:p>
            <a:r>
              <a:rPr lang="ru-RU" sz="6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Тест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000240"/>
            <a:ext cx="8643998" cy="4572032"/>
          </a:xfrm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ru-RU" b="1" u="sng" dirty="0" smtClean="0"/>
              <a:t>1)Восстановите последовательность:</a:t>
            </a:r>
          </a:p>
          <a:p>
            <a:r>
              <a:rPr lang="ru-RU" b="1" dirty="0" smtClean="0"/>
              <a:t>А «Бостонское чаепитие».</a:t>
            </a:r>
          </a:p>
          <a:p>
            <a:r>
              <a:rPr lang="ru-RU" b="1" dirty="0" smtClean="0"/>
              <a:t>Б Принятие Конституции США.</a:t>
            </a:r>
          </a:p>
          <a:p>
            <a:r>
              <a:rPr lang="ru-RU" b="1" dirty="0" smtClean="0"/>
              <a:t>В Битва при </a:t>
            </a:r>
            <a:r>
              <a:rPr lang="ru-RU" b="1" dirty="0" err="1" smtClean="0"/>
              <a:t>Саратоге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Г  Признание Англией независимости США.</a:t>
            </a:r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b="1" u="sng" dirty="0" smtClean="0"/>
              <a:t>2) Найдите лишнее. Декларация независимости:</a:t>
            </a:r>
          </a:p>
          <a:p>
            <a:r>
              <a:rPr lang="ru-RU" b="1" dirty="0" smtClean="0"/>
              <a:t>А) провозгласила создание США.</a:t>
            </a:r>
          </a:p>
          <a:p>
            <a:r>
              <a:rPr lang="ru-RU" b="1" dirty="0" smtClean="0"/>
              <a:t>Б) отменила рабство.</a:t>
            </a:r>
          </a:p>
          <a:p>
            <a:r>
              <a:rPr lang="ru-RU" b="1" dirty="0" smtClean="0"/>
              <a:t>В) признала народ источником власти.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9"/>
            <a:ext cx="8358246" cy="1000131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Тест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571612"/>
            <a:ext cx="8286808" cy="5000660"/>
          </a:xfrm>
        </p:spPr>
        <p:txBody>
          <a:bodyPr/>
          <a:lstStyle/>
          <a:p>
            <a:r>
              <a:rPr lang="ru-RU" b="1" u="sng" dirty="0" smtClean="0"/>
              <a:t>3) Назовите понятие, которое соответствует определению:</a:t>
            </a:r>
          </a:p>
          <a:p>
            <a:r>
              <a:rPr lang="ru-RU" b="1" dirty="0" smtClean="0"/>
              <a:t>Форма правления, при которой высшие органы власти формируются на основе выборов:</a:t>
            </a:r>
          </a:p>
          <a:p>
            <a:r>
              <a:rPr lang="ru-RU" b="1" dirty="0" smtClean="0"/>
              <a:t>А) монархия;    Б) республика;   В) федерация.</a:t>
            </a:r>
          </a:p>
          <a:p>
            <a:endParaRPr lang="ru-RU" b="1" dirty="0" smtClean="0"/>
          </a:p>
          <a:p>
            <a:r>
              <a:rPr lang="ru-RU" b="1" dirty="0" smtClean="0"/>
              <a:t>4)Продолжите предложение:</a:t>
            </a:r>
          </a:p>
          <a:p>
            <a:pPr>
              <a:buFontTx/>
              <a:buChar char="-"/>
            </a:pPr>
            <a:r>
              <a:rPr lang="ru-RU" b="1" dirty="0" smtClean="0"/>
              <a:t>«Нет налогов без …</a:t>
            </a:r>
          </a:p>
          <a:p>
            <a:r>
              <a:rPr lang="ru-RU" b="1" dirty="0" smtClean="0"/>
              <a:t>А) … представительства!»</a:t>
            </a:r>
          </a:p>
          <a:p>
            <a:r>
              <a:rPr lang="ru-RU" b="1" dirty="0" smtClean="0"/>
              <a:t>Б) … законов!»</a:t>
            </a:r>
          </a:p>
          <a:p>
            <a:r>
              <a:rPr lang="ru-RU" b="1" dirty="0" smtClean="0"/>
              <a:t>В) … независимости!»</a:t>
            </a:r>
            <a:endParaRPr lang="ru-RU" b="1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1"/>
            <a:ext cx="8286808" cy="1428759"/>
          </a:xfrm>
        </p:spPr>
        <p:txBody>
          <a:bodyPr>
            <a:prstTxWarp prst="textTriangleInverted">
              <a:avLst/>
            </a:prstTxWarp>
          </a:bodyPr>
          <a:lstStyle/>
          <a:p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Тест</a:t>
            </a:r>
            <a:endParaRPr lang="ru-RU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143116"/>
            <a:ext cx="8215370" cy="4071966"/>
          </a:xfrm>
        </p:spPr>
        <p:txBody>
          <a:bodyPr/>
          <a:lstStyle/>
          <a:p>
            <a:r>
              <a:rPr lang="ru-RU" sz="3600" b="1" dirty="0" smtClean="0"/>
              <a:t>5) Закончите предложение.</a:t>
            </a:r>
          </a:p>
          <a:p>
            <a:r>
              <a:rPr lang="ru-RU" sz="3600" b="1" dirty="0" smtClean="0"/>
              <a:t>«Или дайте нам свободу, или …</a:t>
            </a:r>
          </a:p>
          <a:p>
            <a:r>
              <a:rPr lang="ru-RU" sz="3600" b="1" dirty="0" smtClean="0"/>
              <a:t>А) … отнимите жизнь!»</a:t>
            </a:r>
          </a:p>
          <a:p>
            <a:r>
              <a:rPr lang="ru-RU" sz="3600" b="1" dirty="0" smtClean="0"/>
              <a:t>Б) … отмените налоги!»</a:t>
            </a:r>
          </a:p>
          <a:p>
            <a:r>
              <a:rPr lang="ru-RU" sz="3600" b="1" dirty="0" smtClean="0"/>
              <a:t>В) … снимите запреты!»</a:t>
            </a:r>
            <a:endParaRPr lang="ru-RU" sz="3600" b="1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01122" cy="1470025"/>
          </a:xfrm>
        </p:spPr>
        <p:txBody>
          <a:bodyPr>
            <a:prstTxWarp prst="textDoubleWave1">
              <a:avLst/>
            </a:prstTxWarp>
          </a:bodyPr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Правильные ответы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857364"/>
            <a:ext cx="8572560" cy="4714908"/>
          </a:xfrm>
        </p:spPr>
        <p:txBody>
          <a:bodyPr/>
          <a:lstStyle/>
          <a:p>
            <a:r>
              <a:rPr lang="ru-RU" b="1" u="sng" dirty="0" smtClean="0"/>
              <a:t>1)Восстановите последовательность:</a:t>
            </a:r>
          </a:p>
          <a:p>
            <a:r>
              <a:rPr lang="ru-RU" b="1" dirty="0" smtClean="0"/>
              <a:t>А «Бостонское чаепитие». </a:t>
            </a:r>
            <a:r>
              <a:rPr lang="ru-RU" b="1" dirty="0" smtClean="0">
                <a:solidFill>
                  <a:srgbClr val="00B0F0"/>
                </a:solidFill>
              </a:rPr>
              <a:t>1</a:t>
            </a:r>
          </a:p>
          <a:p>
            <a:r>
              <a:rPr lang="ru-RU" b="1" dirty="0" smtClean="0"/>
              <a:t>Б Принятие Конституции США.</a:t>
            </a:r>
            <a:r>
              <a:rPr lang="ru-RU" b="1" dirty="0" smtClean="0">
                <a:solidFill>
                  <a:srgbClr val="00B0F0"/>
                </a:solidFill>
              </a:rPr>
              <a:t> 4</a:t>
            </a:r>
          </a:p>
          <a:p>
            <a:r>
              <a:rPr lang="ru-RU" b="1" dirty="0" smtClean="0"/>
              <a:t>В Битва при </a:t>
            </a:r>
            <a:r>
              <a:rPr lang="ru-RU" b="1" dirty="0" err="1" smtClean="0"/>
              <a:t>Саратоге</a:t>
            </a:r>
            <a:r>
              <a:rPr lang="ru-RU" b="1" dirty="0" smtClean="0"/>
              <a:t>. </a:t>
            </a:r>
            <a:r>
              <a:rPr lang="ru-RU" b="1" dirty="0" smtClean="0">
                <a:solidFill>
                  <a:srgbClr val="00B0F0"/>
                </a:solidFill>
              </a:rPr>
              <a:t>2</a:t>
            </a:r>
          </a:p>
          <a:p>
            <a:r>
              <a:rPr lang="ru-RU" b="1" dirty="0" smtClean="0"/>
              <a:t>Г  Признание Англией независимости США. </a:t>
            </a:r>
            <a:r>
              <a:rPr lang="ru-RU" b="1" dirty="0" smtClean="0">
                <a:solidFill>
                  <a:srgbClr val="00B0F0"/>
                </a:solidFill>
              </a:rPr>
              <a:t>3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2) </a:t>
            </a:r>
            <a:r>
              <a:rPr lang="ru-RU" b="1" dirty="0" smtClean="0">
                <a:solidFill>
                  <a:srgbClr val="00B0F0"/>
                </a:solidFill>
              </a:rPr>
              <a:t>Б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3) </a:t>
            </a:r>
            <a:r>
              <a:rPr lang="ru-RU" b="1" dirty="0" smtClean="0">
                <a:solidFill>
                  <a:srgbClr val="00B0F0"/>
                </a:solidFill>
              </a:rPr>
              <a:t>Б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4) </a:t>
            </a:r>
            <a:r>
              <a:rPr lang="ru-RU" b="1" dirty="0" smtClean="0">
                <a:solidFill>
                  <a:srgbClr val="00B0F0"/>
                </a:solidFill>
              </a:rPr>
              <a:t>А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5) </a:t>
            </a:r>
            <a:r>
              <a:rPr lang="ru-RU" b="1" dirty="0" smtClean="0">
                <a:solidFill>
                  <a:srgbClr val="00B0F0"/>
                </a:solidFill>
              </a:rPr>
              <a:t>А</a:t>
            </a:r>
            <a:endParaRPr lang="ru-RU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sz="4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Франция накануне революции.</a:t>
            </a:r>
            <a:endParaRPr lang="ru-RU" sz="4800" u="sng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500034" y="1928802"/>
          <a:ext cx="8001056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500034" y="357166"/>
          <a:ext cx="8358246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805893" cy="1274786"/>
          </a:xfrm>
          <a:ln w="76200">
            <a:solidFill>
              <a:srgbClr val="002060"/>
            </a:solidFill>
          </a:ln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                  </a:t>
            </a:r>
            <a:r>
              <a:rPr lang="ru-RU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Население: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77331" cy="5114948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/>
          <a:lstStyle/>
          <a:p>
            <a:r>
              <a:rPr lang="ru-RU" b="1" u="sng" dirty="0" smtClean="0"/>
              <a:t>Из 28 миллионов – 2 миллиона крестьян.</a:t>
            </a:r>
            <a:endParaRPr lang="ru-RU" b="1" u="sng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2071678"/>
          <a:ext cx="6096000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авая фигурная скобка 4"/>
          <p:cNvSpPr/>
          <p:nvPr/>
        </p:nvSpPr>
        <p:spPr>
          <a:xfrm>
            <a:off x="6143636" y="2571744"/>
            <a:ext cx="857256" cy="1357322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072330" y="1928802"/>
            <a:ext cx="1714512" cy="1928826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Владели 1/3 всей земли.</a:t>
            </a:r>
          </a:p>
          <a:p>
            <a:pPr algn="ctr"/>
            <a:endParaRPr lang="ru-RU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572264" y="3929066"/>
            <a:ext cx="2357454" cy="2643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Крестьяне были лично свободными, но 1,5 миллиона крепостных принадлежали церкви.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5572132" y="471488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86875" cy="6000792"/>
          </a:xfrm>
          <a:solidFill>
            <a:srgbClr val="00B0F0"/>
          </a:solidFill>
          <a:ln w="76200">
            <a:solidFill>
              <a:srgbClr val="002060"/>
            </a:solidFill>
          </a:ln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Старинная формула  распределяла место каждого сословия в экономической и общественной жизни страны:</a:t>
            </a:r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40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«Духовенство служит королю молитвами, дворянство – шпагой, третье сословие имуществом». </a:t>
            </a:r>
            <a:endParaRPr lang="ru-RU" sz="40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644031" cy="2082792"/>
          </a:xfrm>
          <a:ln w="76200"/>
        </p:spPr>
        <p:txBody>
          <a:bodyPr/>
          <a:lstStyle/>
          <a:p>
            <a:r>
              <a:rPr lang="ru-RU" sz="6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Расслоение крестьян:</a:t>
            </a:r>
            <a:endParaRPr lang="ru-RU" sz="66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2794000"/>
          <a:ext cx="87868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501122" cy="1470025"/>
          </a:xfrm>
          <a:solidFill>
            <a:schemeClr val="bg2">
              <a:lumMod val="90000"/>
            </a:schemeClr>
          </a:solidFill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Феодальные повинности: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071678"/>
            <a:ext cx="8429684" cy="4429156"/>
          </a:xfrm>
          <a:solidFill>
            <a:srgbClr val="7030A0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ru-RU" dirty="0" smtClean="0"/>
          </a:p>
          <a:p>
            <a:r>
              <a:rPr lang="ru-RU" sz="4000" b="1" dirty="0" smtClean="0"/>
              <a:t>Денежный оброк – чинш.</a:t>
            </a:r>
          </a:p>
          <a:p>
            <a:r>
              <a:rPr lang="ru-RU" sz="4000" b="1" dirty="0"/>
              <a:t> </a:t>
            </a:r>
            <a:r>
              <a:rPr lang="ru-RU" sz="4000" b="1" dirty="0" smtClean="0"/>
              <a:t>Единовременные платежи при наследовании, при продаже крестьянского надела.</a:t>
            </a:r>
          </a:p>
          <a:p>
            <a:r>
              <a:rPr lang="ru-RU" sz="4000" b="1" dirty="0" smtClean="0"/>
              <a:t>Запрещение: потреблять дичь – голубей, кроликов.</a:t>
            </a:r>
            <a:endParaRPr lang="ru-RU" sz="4000" b="1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42852"/>
            <a:ext cx="8143932" cy="1470025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Английский  путешественник и экономист Артур Юнг о положении крестьян во Франции.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785926"/>
            <a:ext cx="8286808" cy="4714908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571472" y="1785926"/>
            <a:ext cx="7786742" cy="46051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Проезжая </a:t>
            </a:r>
            <a:r>
              <a:rPr lang="ru-RU" sz="2800" i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Пейрак</a:t>
            </a:r>
            <a:r>
              <a:rPr lang="ru-RU" sz="2800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, мы встретили массу нищих…У всех крестьянок нет ни чулок, ни башмаков, а у землевладельцев во время работы нет на ногах ни деревянной, ни какой-  либо другой обуви. Эта нужда покрывает народное благосостояние.</a:t>
            </a:r>
            <a:endParaRPr lang="ru-RU" sz="28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91440"/>
          <a:ext cx="8429684" cy="64533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14842"/>
                <a:gridCol w="4214842"/>
              </a:tblGrid>
              <a:tr h="1504141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Признаки феодализма.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Развитие капиталистических отношений.</a:t>
                      </a:r>
                      <a:endParaRPr lang="ru-RU" sz="3200" dirty="0"/>
                    </a:p>
                  </a:txBody>
                  <a:tcPr/>
                </a:tc>
              </a:tr>
              <a:tr h="4898887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 Феодальные повинности.</a:t>
                      </a:r>
                    </a:p>
                    <a:p>
                      <a:r>
                        <a:rPr lang="ru-RU" sz="2400" b="1" dirty="0" smtClean="0"/>
                        <a:t> Церковная</a:t>
                      </a:r>
                      <a:r>
                        <a:rPr lang="ru-RU" sz="2400" b="1" baseline="0" dirty="0" smtClean="0"/>
                        <a:t> десятина.</a:t>
                      </a:r>
                    </a:p>
                    <a:p>
                      <a:r>
                        <a:rPr lang="ru-RU" sz="2400" b="1" baseline="0" dirty="0" smtClean="0"/>
                        <a:t> Королевские мануфактуры </a:t>
                      </a:r>
                    </a:p>
                    <a:p>
                      <a:r>
                        <a:rPr lang="ru-RU" sz="2400" b="1" baseline="0" dirty="0" smtClean="0"/>
                        <a:t>(потребности двора).</a:t>
                      </a:r>
                    </a:p>
                    <a:p>
                      <a:r>
                        <a:rPr lang="ru-RU" sz="2400" b="1" baseline="0" dirty="0" smtClean="0"/>
                        <a:t> Абсолютная монархия.</a:t>
                      </a:r>
                    </a:p>
                    <a:p>
                      <a:r>
                        <a:rPr lang="ru-RU" sz="2400" b="1" baseline="0" dirty="0" smtClean="0"/>
                        <a:t> Деление общества на сословия.</a:t>
                      </a:r>
                    </a:p>
                    <a:p>
                      <a:r>
                        <a:rPr lang="ru-RU" sz="2400" b="1" baseline="0" dirty="0" smtClean="0"/>
                        <a:t> Плата сеньору.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Рост</a:t>
                      </a:r>
                      <a:r>
                        <a:rPr lang="ru-RU" sz="2400" b="1" baseline="0" dirty="0" smtClean="0"/>
                        <a:t> внутренней торговли.</a:t>
                      </a:r>
                    </a:p>
                    <a:p>
                      <a:r>
                        <a:rPr lang="ru-RU" sz="2400" b="1" baseline="0" dirty="0" smtClean="0"/>
                        <a:t>Колониальная торговля.</a:t>
                      </a:r>
                    </a:p>
                    <a:p>
                      <a:r>
                        <a:rPr lang="ru-RU" sz="2400" b="1" baseline="0" dirty="0" smtClean="0"/>
                        <a:t>Политика </a:t>
                      </a:r>
                      <a:r>
                        <a:rPr lang="ru-RU" sz="2400" b="1" baseline="0" dirty="0" err="1" smtClean="0"/>
                        <a:t>меркантелизма</a:t>
                      </a:r>
                      <a:r>
                        <a:rPr lang="ru-RU" sz="2400" b="1" baseline="0" dirty="0" smtClean="0"/>
                        <a:t>.</a:t>
                      </a:r>
                    </a:p>
                    <a:p>
                      <a:r>
                        <a:rPr lang="ru-RU" sz="2400" b="1" baseline="0" dirty="0" smtClean="0"/>
                        <a:t>Начало применения машин.</a:t>
                      </a:r>
                    </a:p>
                    <a:p>
                      <a:r>
                        <a:rPr lang="ru-RU" sz="2400" b="1" baseline="0" dirty="0" smtClean="0"/>
                        <a:t>Расслоение крестьянства.</a:t>
                      </a:r>
                    </a:p>
                    <a:p>
                      <a:r>
                        <a:rPr lang="ru-RU" sz="2400" b="1" dirty="0" smtClean="0"/>
                        <a:t>Формирование буржуазии.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805893" cy="1131910"/>
          </a:xfrm>
        </p:spPr>
        <p:txBody>
          <a:bodyPr/>
          <a:lstStyle/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Абсолютная монархия</a:t>
            </a:r>
            <a:endParaRPr lang="ru-RU" sz="5400" dirty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4929190" y="1428736"/>
            <a:ext cx="4214810" cy="521497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Людовик </a:t>
            </a:r>
            <a:r>
              <a:rPr lang="en-US" sz="3200" dirty="0" err="1" smtClean="0">
                <a:solidFill>
                  <a:schemeClr val="bg1">
                    <a:lumMod val="20000"/>
                    <a:lumOff val="80000"/>
                  </a:schemeClr>
                </a:solidFill>
                <a:latin typeface="Comic Sans MS"/>
              </a:rPr>
              <a:t>X</a:t>
            </a:r>
            <a:r>
              <a:rPr lang="en-US" sz="3200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lV</a:t>
            </a:r>
            <a:r>
              <a:rPr lang="ru-RU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: «Вы думаете господа государство это вы? </a:t>
            </a:r>
          </a:p>
          <a:p>
            <a:pPr>
              <a:buNone/>
            </a:pPr>
            <a:r>
              <a:rPr lang="ru-RU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Вы ошибаетесь. Государство – это Я!»</a:t>
            </a:r>
          </a:p>
        </p:txBody>
      </p:sp>
      <p:pic>
        <p:nvPicPr>
          <p:cNvPr id="2050" name="Picture 2" descr="C:\Documents and Settings\777\Мои документы\Мои рисунки\280px-Louis_XIV_of_Fran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26"/>
            <a:ext cx="4070377" cy="5214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85720" y="214290"/>
            <a:ext cx="4143404" cy="714380"/>
          </a:xfrm>
          <a:solidFill>
            <a:schemeClr val="accent3"/>
          </a:solidFill>
          <a:ln w="76200">
            <a:solidFill>
              <a:srgbClr val="0070C0"/>
            </a:solidFill>
          </a:ln>
        </p:spPr>
        <p:txBody>
          <a:bodyPr/>
          <a:lstStyle/>
          <a:p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Причины: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14282" y="1214422"/>
            <a:ext cx="4283106" cy="4911741"/>
          </a:xfrm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ru-RU" sz="2800" b="1" dirty="0" smtClean="0"/>
              <a:t>Противоречия между нарождающимися капиталистическими и старыми , укладами</a:t>
            </a:r>
          </a:p>
          <a:p>
            <a:pPr>
              <a:buNone/>
            </a:pPr>
            <a:r>
              <a:rPr lang="ru-RU" sz="2800" b="1" dirty="0" smtClean="0"/>
              <a:t>     (кризис государственной системы абсолютизма).</a:t>
            </a:r>
            <a:endParaRPr lang="ru-RU" sz="2800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3438" y="214290"/>
            <a:ext cx="4041775" cy="714380"/>
          </a:xfrm>
          <a:solidFill>
            <a:schemeClr val="accent3"/>
          </a:solidFill>
          <a:ln w="76200">
            <a:solidFill>
              <a:srgbClr val="0070C0"/>
            </a:solidFill>
          </a:ln>
        </p:spPr>
        <p:txBody>
          <a:bodyPr/>
          <a:lstStyle/>
          <a:p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Основные предпосылки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214422"/>
            <a:ext cx="4041775" cy="4911741"/>
          </a:xfrm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ru-RU" sz="2800" b="1" dirty="0" smtClean="0"/>
              <a:t>1) Государственное расточительство, истощившее бюджет Франции.</a:t>
            </a:r>
          </a:p>
          <a:p>
            <a:r>
              <a:rPr lang="ru-RU" sz="2800" b="1" dirty="0" smtClean="0"/>
              <a:t>2) </a:t>
            </a:r>
            <a:r>
              <a:rPr lang="ru-RU" sz="2800" b="1" dirty="0" err="1" smtClean="0"/>
              <a:t>Торгово</a:t>
            </a:r>
            <a:r>
              <a:rPr lang="ru-RU" sz="2800" b="1" dirty="0" smtClean="0"/>
              <a:t> – промышленный кризис 1787 года.</a:t>
            </a:r>
          </a:p>
          <a:p>
            <a:r>
              <a:rPr lang="ru-RU" sz="2800" b="1" dirty="0" smtClean="0"/>
              <a:t>3) Неурожайные годы.</a:t>
            </a:r>
            <a:endParaRPr lang="ru-RU" sz="2800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9"/>
            <a:ext cx="8501122" cy="1071570"/>
          </a:xfrm>
        </p:spPr>
        <p:txBody>
          <a:bodyPr>
            <a:prstTxWarp prst="textPlai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Этапы революции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785926"/>
            <a:ext cx="8501122" cy="4429156"/>
          </a:xfrm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endParaRPr lang="ru-RU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>
                <a:latin typeface="Arial"/>
                <a:cs typeface="Arial"/>
              </a:rPr>
              <a:t>l</a:t>
            </a:r>
            <a:r>
              <a:rPr lang="ru-RU" sz="3200" b="1" dirty="0" smtClean="0">
                <a:latin typeface="Arial"/>
                <a:cs typeface="Arial"/>
              </a:rPr>
              <a:t> этап: (14 июля 1789 – 10 августа 1792)</a:t>
            </a:r>
          </a:p>
          <a:p>
            <a:r>
              <a:rPr lang="ru-RU" sz="3200" b="1" dirty="0" smtClean="0">
                <a:latin typeface="Arial"/>
                <a:cs typeface="Arial"/>
              </a:rPr>
              <a:t> </a:t>
            </a:r>
            <a:r>
              <a:rPr lang="en-US" sz="3200" b="1" dirty="0" err="1" smtClean="0">
                <a:latin typeface="Arial"/>
                <a:cs typeface="Arial"/>
              </a:rPr>
              <a:t>ll</a:t>
            </a:r>
            <a:r>
              <a:rPr lang="ru-RU" sz="3200" b="1" dirty="0" smtClean="0">
                <a:latin typeface="Arial"/>
                <a:cs typeface="Arial"/>
              </a:rPr>
              <a:t> этап: ( 10 августа 1792 – 2 июня 1793)</a:t>
            </a:r>
          </a:p>
          <a:p>
            <a:r>
              <a:rPr lang="ru-RU" sz="3200" b="1" dirty="0" smtClean="0">
                <a:latin typeface="Arial"/>
                <a:cs typeface="Arial"/>
              </a:rPr>
              <a:t> </a:t>
            </a:r>
            <a:r>
              <a:rPr lang="en-US" sz="3200" b="1" dirty="0" err="1" smtClean="0">
                <a:latin typeface="Arial"/>
                <a:cs typeface="Arial"/>
              </a:rPr>
              <a:t>lll</a:t>
            </a:r>
            <a:r>
              <a:rPr lang="ru-RU" sz="3200" b="1" dirty="0" smtClean="0">
                <a:latin typeface="Arial"/>
                <a:cs typeface="Arial"/>
              </a:rPr>
              <a:t> этап: ( 2 июня 1793 – 27 июля 1794)</a:t>
            </a:r>
          </a:p>
          <a:p>
            <a:r>
              <a:rPr lang="ru-RU" sz="3200" b="1" dirty="0" smtClean="0">
                <a:latin typeface="Arial"/>
                <a:cs typeface="Arial"/>
              </a:rPr>
              <a:t> </a:t>
            </a:r>
            <a:r>
              <a:rPr lang="en-US" sz="3200" b="1" dirty="0" err="1" smtClean="0">
                <a:latin typeface="Arial"/>
                <a:cs typeface="Arial"/>
              </a:rPr>
              <a:t>lV</a:t>
            </a:r>
            <a:r>
              <a:rPr lang="ru-RU" sz="3200" b="1" dirty="0" smtClean="0">
                <a:latin typeface="Arial"/>
                <a:cs typeface="Arial"/>
              </a:rPr>
              <a:t> этап: (27 июля 1794 – 9- 10 1799)</a:t>
            </a:r>
          </a:p>
          <a:p>
            <a:r>
              <a:rPr lang="ru-RU" dirty="0" smtClean="0">
                <a:latin typeface="Arial"/>
                <a:cs typeface="Arial"/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734455" cy="1274786"/>
          </a:xfrm>
        </p:spPr>
        <p:txBody>
          <a:bodyPr/>
          <a:lstStyle/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Природа Французской революции: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29685" cy="4972072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4000" b="1" dirty="0" smtClean="0"/>
              <a:t>Буржуазная по задачам, народная по средствам. У каждого класса, у каждой политической группы были свой цели.</a:t>
            </a:r>
          </a:p>
          <a:p>
            <a:r>
              <a:rPr lang="ru-RU" sz="4000" b="1" dirty="0" smtClean="0"/>
              <a:t>Революция изменила систему международных отношений.</a:t>
            </a:r>
            <a:endParaRPr lang="ru-RU" sz="4000" b="1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05893" cy="1143000"/>
          </a:xfrm>
        </p:spPr>
        <p:txBody>
          <a:bodyPr/>
          <a:lstStyle/>
          <a:p>
            <a:r>
              <a:rPr lang="ru-RU" sz="48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Людовик </a:t>
            </a:r>
            <a:r>
              <a:rPr lang="en-US" sz="4800" b="1" u="sng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XV</a:t>
            </a:r>
            <a:r>
              <a:rPr lang="en-US" sz="4800" b="1" u="sng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/>
                <a:cs typeface="Arial"/>
              </a:rPr>
              <a:t>l</a:t>
            </a:r>
            <a:r>
              <a:rPr lang="ru-RU" sz="48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/>
                <a:cs typeface="Arial"/>
              </a:rPr>
              <a:t>.(1774 – 1793).</a:t>
            </a:r>
            <a:endParaRPr lang="ru-RU" sz="4800" b="1" u="sng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4929222" cy="5186386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r>
              <a:rPr lang="ru-RU" b="1" dirty="0" smtClean="0"/>
              <a:t>Нерешительный, слабый.</a:t>
            </a:r>
          </a:p>
          <a:p>
            <a:pPr>
              <a:buNone/>
            </a:pPr>
            <a:r>
              <a:rPr lang="ru-RU" b="1" dirty="0" smtClean="0"/>
              <a:t>    Любил охоту. В наследство получил разорённую поборами страну.</a:t>
            </a:r>
          </a:p>
          <a:p>
            <a:pPr>
              <a:buNone/>
            </a:pPr>
            <a:r>
              <a:rPr lang="ru-RU" b="1" dirty="0" smtClean="0"/>
              <a:t>     Его жена- </a:t>
            </a:r>
          </a:p>
          <a:p>
            <a:pPr>
              <a:buNone/>
            </a:pPr>
            <a:r>
              <a:rPr lang="ru-RU" b="1" dirty="0" smtClean="0"/>
              <a:t>     Мария- </a:t>
            </a:r>
            <a:r>
              <a:rPr lang="ru-RU" b="1" dirty="0" err="1" smtClean="0"/>
              <a:t>Антуанетта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(дочь австрийской императрицы).Жизнерадостная красивая, имела огромное  влияние на супруга .</a:t>
            </a:r>
            <a:endParaRPr lang="ru-RU" b="1" dirty="0"/>
          </a:p>
        </p:txBody>
      </p:sp>
      <p:pic>
        <p:nvPicPr>
          <p:cNvPr id="3074" name="Picture 2" descr="C:\Documents and Settings\777\Мои документы\Мои рисунки\людовик 16, 33 король франци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142984"/>
            <a:ext cx="228601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777\Мои документы\Мои рисунки\мария антуаннет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4071918"/>
            <a:ext cx="228598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786314" y="142852"/>
            <a:ext cx="4214842" cy="6500858"/>
          </a:xfrm>
          <a:ln w="38100">
            <a:solidFill>
              <a:schemeClr val="tx2">
                <a:lumMod val="50000"/>
                <a:lumOff val="50000"/>
              </a:schemeClr>
            </a:solidFill>
          </a:ln>
        </p:spPr>
        <p:txBody>
          <a:bodyPr/>
          <a:lstStyle/>
          <a:p>
            <a:r>
              <a:rPr lang="ru-RU" sz="2400" u="sng" dirty="0" smtClean="0"/>
              <a:t>Реформы Тюрго: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предложил не вводить новых налогов.</a:t>
            </a:r>
            <a:br>
              <a:rPr lang="ru-RU" sz="2400" dirty="0" smtClean="0"/>
            </a:br>
            <a:r>
              <a:rPr lang="ru-RU" sz="2400" dirty="0" smtClean="0"/>
              <a:t>- ввести режим строгой экономии.</a:t>
            </a:r>
            <a:br>
              <a:rPr lang="ru-RU" sz="2400" dirty="0" smtClean="0"/>
            </a:br>
            <a:r>
              <a:rPr lang="ru-RU" sz="2400" dirty="0" smtClean="0"/>
              <a:t>- освободил от ограничений хлебную торговлю.</a:t>
            </a:r>
            <a:br>
              <a:rPr lang="ru-RU" sz="2400" dirty="0" smtClean="0"/>
            </a:br>
            <a:r>
              <a:rPr lang="ru-RU" sz="2400" dirty="0" smtClean="0"/>
              <a:t>- отменил твёрдые цены на</a:t>
            </a:r>
            <a:br>
              <a:rPr lang="ru-RU" sz="2400" dirty="0" smtClean="0"/>
            </a:br>
            <a:r>
              <a:rPr lang="ru-RU" sz="2400" dirty="0" smtClean="0"/>
              <a:t>зерно.</a:t>
            </a:r>
            <a:br>
              <a:rPr lang="ru-RU" sz="2400" dirty="0" smtClean="0"/>
            </a:br>
            <a:r>
              <a:rPr lang="ru-RU" sz="2400" dirty="0" smtClean="0"/>
              <a:t>- начал уничтожать цеховое устройство.</a:t>
            </a:r>
            <a:br>
              <a:rPr lang="ru-RU" sz="2400" dirty="0" smtClean="0"/>
            </a:br>
            <a:r>
              <a:rPr lang="ru-RU" sz="2400" dirty="0" smtClean="0"/>
              <a:t>- собирался отменить феодальные права дворянства и церкви.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2844" y="142852"/>
            <a:ext cx="4572032" cy="6500858"/>
          </a:xfrm>
        </p:spPr>
        <p:txBody>
          <a:bodyPr/>
          <a:lstStyle/>
          <a:p>
            <a:r>
              <a:rPr lang="ru-RU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Людовик </a:t>
            </a:r>
            <a:r>
              <a:rPr lang="en-US" b="1" u="sng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XV</a:t>
            </a:r>
            <a:r>
              <a:rPr lang="en-US" b="1" u="sng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</a:t>
            </a:r>
            <a:endParaRPr lang="ru-RU" b="1" u="sng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4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Восстановил Парижский парламент.</a:t>
            </a:r>
          </a:p>
          <a:p>
            <a:r>
              <a:rPr lang="ru-RU" sz="24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Назначил на пост генерального контролёра финансов учёного – экономиста Тюрго.</a:t>
            </a:r>
            <a:endParaRPr lang="ru-RU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 descr="C:\Documents and Settings\777\Мои документы\Мои рисунки\тюрг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357562"/>
            <a:ext cx="3000396" cy="328612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28604"/>
            <a:ext cx="8715436" cy="6143668"/>
          </a:xfrm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ru-RU" b="1" dirty="0" smtClean="0"/>
              <a:t>1774 г. – неурожайные годы во Франции,  рос цен на хлеб. </a:t>
            </a:r>
          </a:p>
          <a:p>
            <a:r>
              <a:rPr lang="ru-RU" b="1" dirty="0" smtClean="0"/>
              <a:t>Началась «мучная война».Толпы бедняков захватывали обозы с зерном и хлебные склады, устроили поход в Версаль.</a:t>
            </a:r>
            <a:endParaRPr lang="ru-RU" b="1" dirty="0"/>
          </a:p>
        </p:txBody>
      </p:sp>
      <p:sp>
        <p:nvSpPr>
          <p:cNvPr id="4" name="Двойная волна 3"/>
          <p:cNvSpPr/>
          <p:nvPr/>
        </p:nvSpPr>
        <p:spPr>
          <a:xfrm>
            <a:off x="357158" y="2500306"/>
            <a:ext cx="8001056" cy="4057672"/>
          </a:xfrm>
          <a:prstGeom prst="doubleWave">
            <a:avLst>
              <a:gd name="adj1" fmla="val 6250"/>
              <a:gd name="adj2" fmla="val -156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На стенах домов появились афиши:</a:t>
            </a:r>
          </a:p>
          <a:p>
            <a:pPr algn="ctr"/>
            <a:r>
              <a:rPr lang="ru-RU" sz="32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«Если хлеб не подешевеет, а министра не сменят, мы истребим короля и весь род Бурбонов».</a:t>
            </a:r>
            <a:endParaRPr lang="ru-RU" sz="32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внутренняя память 4"/>
          <p:cNvSpPr/>
          <p:nvPr/>
        </p:nvSpPr>
        <p:spPr>
          <a:xfrm>
            <a:off x="142844" y="214290"/>
            <a:ext cx="5500726" cy="6357982"/>
          </a:xfrm>
          <a:prstGeom prst="flowChartInternal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 smtClean="0"/>
              <a:t>Женевский банкир </a:t>
            </a:r>
            <a:r>
              <a:rPr lang="ru-RU" sz="4000" b="1" dirty="0" err="1" smtClean="0"/>
              <a:t>Неккер</a:t>
            </a:r>
            <a:r>
              <a:rPr lang="ru-RU" sz="4000" b="1" dirty="0" smtClean="0"/>
              <a:t> опубликовал государственный бюджет. Все увидели, на что тратятся деньги.</a:t>
            </a:r>
            <a:endParaRPr lang="ru-RU" sz="4000" b="1" dirty="0"/>
          </a:p>
        </p:txBody>
      </p:sp>
      <p:pic>
        <p:nvPicPr>
          <p:cNvPr id="5122" name="Picture 2" descr="C:\Documents and Settings\777\Мои документы\Мои рисунки\250px-Necker%2C_Jacques_-_Duples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14290"/>
            <a:ext cx="3214678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572560" cy="1470025"/>
          </a:xfrm>
        </p:spPr>
        <p:txBody>
          <a:bodyPr>
            <a:prstTxWarp prst="textCurveUp">
              <a:avLst/>
            </a:prstTxWarp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Начало и ход революции: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928802"/>
            <a:ext cx="9144000" cy="4929198"/>
          </a:xfrm>
          <a:solidFill>
            <a:srgbClr val="0070C0"/>
          </a:solidFill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                                        14 июля – взятие Бастилии.</a:t>
            </a:r>
            <a:endParaRPr lang="ru-RU" dirty="0"/>
          </a:p>
          <a:p>
            <a:r>
              <a:rPr lang="ru-RU" dirty="0" smtClean="0"/>
              <a:t>                                13 июля – народ захватывал оружие.</a:t>
            </a:r>
          </a:p>
          <a:p>
            <a:r>
              <a:rPr lang="ru-RU" dirty="0" smtClean="0"/>
              <a:t>   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                          20 июня- Закрытие зала Малых забав.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                 17 июня провозглашение Национального собрания.</a:t>
            </a:r>
          </a:p>
          <a:p>
            <a:endParaRPr lang="ru-RU" dirty="0" smtClean="0"/>
          </a:p>
          <a:p>
            <a:r>
              <a:rPr lang="ru-RU" dirty="0" smtClean="0"/>
              <a:t>                   5 мая 1789 заседание Генеральных штатов.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0" y="5943600"/>
            <a:ext cx="9144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28596" y="4929198"/>
            <a:ext cx="9144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57224" y="3857628"/>
            <a:ext cx="9144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1357290" y="2857496"/>
            <a:ext cx="857256" cy="885828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1785918" y="1928802"/>
            <a:ext cx="857256" cy="857256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071538" y="621508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285852" y="5214950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785918" y="4357694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143108" y="3071810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2643174" y="250030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77331" cy="1439850"/>
          </a:xfrm>
        </p:spPr>
        <p:txBody>
          <a:bodyPr/>
          <a:lstStyle/>
          <a:p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Взятие Бастилии – 14 июля 1789 года.</a:t>
            </a:r>
            <a:endParaRPr lang="ru-RU" sz="4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146" name="Picture 2" descr="C:\Documents and Settings\777\Мои документы\Мои рисунки\450px-Bastille_-_Project_Gutenberg_eText_169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357298"/>
            <a:ext cx="3571900" cy="5214974"/>
          </a:xfrm>
          <a:prstGeom prst="rect">
            <a:avLst/>
          </a:prstGeom>
          <a:noFill/>
        </p:spPr>
      </p:pic>
      <p:pic>
        <p:nvPicPr>
          <p:cNvPr id="6147" name="Picture 3" descr="C:\Documents and Settings\777\Мои документы\Мои рисунки\взятие бастили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786058"/>
            <a:ext cx="4929223" cy="378301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85728"/>
            <a:ext cx="8715436" cy="1071570"/>
          </a:xfrm>
          <a:solidFill>
            <a:schemeClr val="bg1">
              <a:lumMod val="20000"/>
              <a:lumOff val="80000"/>
            </a:schemeClr>
          </a:solidFill>
          <a:ln w="76200">
            <a:solidFill>
              <a:srgbClr val="00B0F0"/>
            </a:solidFill>
          </a:ln>
        </p:spPr>
        <p:txBody>
          <a:bodyPr>
            <a:prstTxWarp prst="textInflate">
              <a:avLst/>
            </a:prstTxWarp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4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Дневник Людовика </a:t>
            </a:r>
            <a:r>
              <a:rPr lang="en-US" sz="4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/>
              </a:rPr>
              <a:t>XV</a:t>
            </a:r>
            <a:r>
              <a:rPr lang="en-US" sz="4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Arial"/>
                <a:cs typeface="Arial"/>
              </a:rPr>
              <a:t>l</a:t>
            </a:r>
            <a:r>
              <a:rPr lang="ru-RU" sz="4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rial"/>
                <a:cs typeface="Arial"/>
              </a:rPr>
              <a:t> – 1789.</a:t>
            </a:r>
            <a:endParaRPr lang="ru-RU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357158" y="1500174"/>
            <a:ext cx="7500990" cy="5072098"/>
          </a:xfrm>
          <a:prstGeom prst="vertic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u="sng" dirty="0" smtClean="0"/>
              <a:t>Июль.</a:t>
            </a:r>
          </a:p>
          <a:p>
            <a:pPr algn="ctr"/>
            <a:r>
              <a:rPr lang="ru-RU" sz="4400" b="1" i="1" dirty="0" smtClean="0"/>
              <a:t>10 – ничего; 11 – ничего; отъезд господина </a:t>
            </a:r>
            <a:r>
              <a:rPr lang="ru-RU" sz="4400" b="1" i="1" dirty="0" err="1" smtClean="0"/>
              <a:t>Неккера</a:t>
            </a:r>
            <a:r>
              <a:rPr lang="ru-RU" sz="4400" b="1" i="1" dirty="0" smtClean="0"/>
              <a:t>; </a:t>
            </a:r>
          </a:p>
          <a:p>
            <a:pPr algn="ctr"/>
            <a:r>
              <a:rPr lang="ru-RU" sz="4400" b="1" i="1" dirty="0" smtClean="0"/>
              <a:t>13 – ничего; 14- ничего.</a:t>
            </a:r>
            <a:endParaRPr lang="ru-RU" sz="4400" b="1" i="1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0" y="285728"/>
            <a:ext cx="8286776" cy="2928958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Когда Людовику </a:t>
            </a:r>
            <a:r>
              <a:rPr lang="en-US" sz="3600" dirty="0" err="1" smtClean="0">
                <a:latin typeface="Comic Sans MS"/>
              </a:rPr>
              <a:t>XV</a:t>
            </a:r>
            <a:r>
              <a:rPr lang="en-US" sz="3600" dirty="0" err="1" smtClean="0">
                <a:latin typeface="Arial"/>
                <a:cs typeface="Arial"/>
              </a:rPr>
              <a:t>l</a:t>
            </a:r>
            <a:r>
              <a:rPr lang="ru-RU" sz="3600" dirty="0" smtClean="0">
                <a:latin typeface="Arial"/>
                <a:cs typeface="Arial"/>
              </a:rPr>
              <a:t> сообщили о взятии Бастилии он воскликнул: «Но ведь это бунт!»</a:t>
            </a:r>
            <a:endParaRPr lang="ru-RU" sz="3600" dirty="0"/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3357554" y="3500438"/>
            <a:ext cx="5214974" cy="2827226"/>
          </a:xfrm>
          <a:prstGeom prst="wedgeRound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 что ему ответили: « Нет государь, это революция!».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Абсолютизм был свергнут, монархия стала конституционной.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571480"/>
            <a:ext cx="8143932" cy="1470025"/>
          </a:xfrm>
        </p:spPr>
        <p:txBody>
          <a:bodyPr>
            <a:prstTxWarp prst="textDoubleWave1">
              <a:avLst/>
            </a:prstTxWarp>
          </a:bodyPr>
          <a:lstStyle/>
          <a:p>
            <a:r>
              <a:rPr lang="ru-RU" sz="8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Закрепление: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428868"/>
            <a:ext cx="8572560" cy="4143404"/>
          </a:xfrm>
          <a:ln w="57150">
            <a:solidFill>
              <a:srgbClr val="00B0F0"/>
            </a:solidFill>
          </a:ln>
        </p:spPr>
        <p:txBody>
          <a:bodyPr/>
          <a:lstStyle/>
          <a:p>
            <a:r>
              <a:rPr lang="ru-RU" sz="4800" b="1" u="sng" dirty="0" smtClean="0"/>
              <a:t>Объясните понятия:</a:t>
            </a:r>
          </a:p>
          <a:p>
            <a:pPr>
              <a:buFontTx/>
              <a:buChar char="-"/>
            </a:pPr>
            <a:r>
              <a:rPr lang="ru-RU" sz="4800" b="1" dirty="0" smtClean="0"/>
              <a:t> Генеральные штаты.</a:t>
            </a:r>
          </a:p>
          <a:p>
            <a:pPr>
              <a:buFontTx/>
              <a:buChar char="-"/>
            </a:pPr>
            <a:r>
              <a:rPr lang="ru-RU" sz="4800" b="1" dirty="0" smtClean="0"/>
              <a:t> Национальное Учредительное собрание.</a:t>
            </a:r>
          </a:p>
          <a:p>
            <a:pPr>
              <a:buFontTx/>
              <a:buChar char="-"/>
            </a:pPr>
            <a:r>
              <a:rPr lang="ru-RU" sz="4800" b="1" dirty="0" smtClean="0"/>
              <a:t> Санкюлот.</a:t>
            </a:r>
            <a:endParaRPr lang="ru-RU" sz="4800" b="1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0024_slide">
  <a:themeElements>
    <a:clrScheme name="Тема Office 2">
      <a:dk1>
        <a:srgbClr val="000000"/>
      </a:dk1>
      <a:lt1>
        <a:srgbClr val="FF6633"/>
      </a:lt1>
      <a:dk2>
        <a:srgbClr val="000000"/>
      </a:dk2>
      <a:lt2>
        <a:srgbClr val="CCCCCC"/>
      </a:lt2>
      <a:accent1>
        <a:srgbClr val="991F2F"/>
      </a:accent1>
      <a:accent2>
        <a:srgbClr val="733B00"/>
      </a:accent2>
      <a:accent3>
        <a:srgbClr val="FFB8AD"/>
      </a:accent3>
      <a:accent4>
        <a:srgbClr val="000000"/>
      </a:accent4>
      <a:accent5>
        <a:srgbClr val="CAABAD"/>
      </a:accent5>
      <a:accent6>
        <a:srgbClr val="683500"/>
      </a:accent6>
      <a:hlink>
        <a:srgbClr val="731D00"/>
      </a:hlink>
      <a:folHlink>
        <a:srgbClr val="521047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B22D00"/>
        </a:accent1>
        <a:accent2>
          <a:srgbClr val="912400"/>
        </a:accent2>
        <a:accent3>
          <a:srgbClr val="FFB8AD"/>
        </a:accent3>
        <a:accent4>
          <a:srgbClr val="000000"/>
        </a:accent4>
        <a:accent5>
          <a:srgbClr val="D5ADAA"/>
        </a:accent5>
        <a:accent6>
          <a:srgbClr val="832000"/>
        </a:accent6>
        <a:hlink>
          <a:srgbClr val="802000"/>
        </a:hlink>
        <a:folHlink>
          <a:srgbClr val="6B1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991F2F"/>
        </a:accent1>
        <a:accent2>
          <a:srgbClr val="733B00"/>
        </a:accent2>
        <a:accent3>
          <a:srgbClr val="FFB8AD"/>
        </a:accent3>
        <a:accent4>
          <a:srgbClr val="000000"/>
        </a:accent4>
        <a:accent5>
          <a:srgbClr val="CAABAD"/>
        </a:accent5>
        <a:accent6>
          <a:srgbClr val="683500"/>
        </a:accent6>
        <a:hlink>
          <a:srgbClr val="731D00"/>
        </a:hlink>
        <a:folHlink>
          <a:srgbClr val="52104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1F4E66"/>
        </a:accent1>
        <a:accent2>
          <a:srgbClr val="912400"/>
        </a:accent2>
        <a:accent3>
          <a:srgbClr val="FFB8AD"/>
        </a:accent3>
        <a:accent4>
          <a:srgbClr val="000000"/>
        </a:accent4>
        <a:accent5>
          <a:srgbClr val="ABB2B8"/>
        </a:accent5>
        <a:accent6>
          <a:srgbClr val="832000"/>
        </a:accent6>
        <a:hlink>
          <a:srgbClr val="342F61"/>
        </a:hlink>
        <a:folHlink>
          <a:srgbClr val="1A40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135E4B"/>
        </a:accent1>
        <a:accent2>
          <a:srgbClr val="524C00"/>
        </a:accent2>
        <a:accent3>
          <a:srgbClr val="FFB8AD"/>
        </a:accent3>
        <a:accent4>
          <a:srgbClr val="000000"/>
        </a:accent4>
        <a:accent5>
          <a:srgbClr val="AAB6B1"/>
        </a:accent5>
        <a:accent6>
          <a:srgbClr val="494400"/>
        </a:accent6>
        <a:hlink>
          <a:srgbClr val="41265E"/>
        </a:hlink>
        <a:folHlink>
          <a:srgbClr val="661A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B22D00"/>
        </a:accent1>
        <a:accent2>
          <a:srgbClr val="912400"/>
        </a:accent2>
        <a:accent3>
          <a:srgbClr val="FFFFFF"/>
        </a:accent3>
        <a:accent4>
          <a:srgbClr val="000000"/>
        </a:accent4>
        <a:accent5>
          <a:srgbClr val="D5ADAA"/>
        </a:accent5>
        <a:accent6>
          <a:srgbClr val="832000"/>
        </a:accent6>
        <a:hlink>
          <a:srgbClr val="802000"/>
        </a:hlink>
        <a:folHlink>
          <a:srgbClr val="6B1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1F2F"/>
        </a:accent1>
        <a:accent2>
          <a:srgbClr val="733B00"/>
        </a:accent2>
        <a:accent3>
          <a:srgbClr val="FFFFFF"/>
        </a:accent3>
        <a:accent4>
          <a:srgbClr val="000000"/>
        </a:accent4>
        <a:accent5>
          <a:srgbClr val="CAABAD"/>
        </a:accent5>
        <a:accent6>
          <a:srgbClr val="683500"/>
        </a:accent6>
        <a:hlink>
          <a:srgbClr val="731D00"/>
        </a:hlink>
        <a:folHlink>
          <a:srgbClr val="52104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F4E66"/>
        </a:accent1>
        <a:accent2>
          <a:srgbClr val="912400"/>
        </a:accent2>
        <a:accent3>
          <a:srgbClr val="FFFFFF"/>
        </a:accent3>
        <a:accent4>
          <a:srgbClr val="000000"/>
        </a:accent4>
        <a:accent5>
          <a:srgbClr val="ABB2B8"/>
        </a:accent5>
        <a:accent6>
          <a:srgbClr val="832000"/>
        </a:accent6>
        <a:hlink>
          <a:srgbClr val="342F61"/>
        </a:hlink>
        <a:folHlink>
          <a:srgbClr val="1A40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5E4B"/>
        </a:accent1>
        <a:accent2>
          <a:srgbClr val="524C00"/>
        </a:accent2>
        <a:accent3>
          <a:srgbClr val="FFFFFF"/>
        </a:accent3>
        <a:accent4>
          <a:srgbClr val="000000"/>
        </a:accent4>
        <a:accent5>
          <a:srgbClr val="AAB6B1"/>
        </a:accent5>
        <a:accent6>
          <a:srgbClr val="494400"/>
        </a:accent6>
        <a:hlink>
          <a:srgbClr val="41265E"/>
        </a:hlink>
        <a:folHlink>
          <a:srgbClr val="661A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6633"/>
      </a:lt1>
      <a:dk2>
        <a:srgbClr val="000000"/>
      </a:dk2>
      <a:lt2>
        <a:srgbClr val="CCCCCC"/>
      </a:lt2>
      <a:accent1>
        <a:srgbClr val="991F2F"/>
      </a:accent1>
      <a:accent2>
        <a:srgbClr val="733B00"/>
      </a:accent2>
      <a:accent3>
        <a:srgbClr val="FFB8AD"/>
      </a:accent3>
      <a:accent4>
        <a:srgbClr val="000000"/>
      </a:accent4>
      <a:accent5>
        <a:srgbClr val="CAABAD"/>
      </a:accent5>
      <a:accent6>
        <a:srgbClr val="683500"/>
      </a:accent6>
      <a:hlink>
        <a:srgbClr val="731D00"/>
      </a:hlink>
      <a:folHlink>
        <a:srgbClr val="521047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B22D00"/>
        </a:accent1>
        <a:accent2>
          <a:srgbClr val="912400"/>
        </a:accent2>
        <a:accent3>
          <a:srgbClr val="FFB8AD"/>
        </a:accent3>
        <a:accent4>
          <a:srgbClr val="000000"/>
        </a:accent4>
        <a:accent5>
          <a:srgbClr val="D5ADAA"/>
        </a:accent5>
        <a:accent6>
          <a:srgbClr val="832000"/>
        </a:accent6>
        <a:hlink>
          <a:srgbClr val="802000"/>
        </a:hlink>
        <a:folHlink>
          <a:srgbClr val="6B1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991F2F"/>
        </a:accent1>
        <a:accent2>
          <a:srgbClr val="733B00"/>
        </a:accent2>
        <a:accent3>
          <a:srgbClr val="FFB8AD"/>
        </a:accent3>
        <a:accent4>
          <a:srgbClr val="000000"/>
        </a:accent4>
        <a:accent5>
          <a:srgbClr val="CAABAD"/>
        </a:accent5>
        <a:accent6>
          <a:srgbClr val="683500"/>
        </a:accent6>
        <a:hlink>
          <a:srgbClr val="731D00"/>
        </a:hlink>
        <a:folHlink>
          <a:srgbClr val="52104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1F4E66"/>
        </a:accent1>
        <a:accent2>
          <a:srgbClr val="912400"/>
        </a:accent2>
        <a:accent3>
          <a:srgbClr val="FFB8AD"/>
        </a:accent3>
        <a:accent4>
          <a:srgbClr val="000000"/>
        </a:accent4>
        <a:accent5>
          <a:srgbClr val="ABB2B8"/>
        </a:accent5>
        <a:accent6>
          <a:srgbClr val="832000"/>
        </a:accent6>
        <a:hlink>
          <a:srgbClr val="342F61"/>
        </a:hlink>
        <a:folHlink>
          <a:srgbClr val="1A40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6633"/>
        </a:lt1>
        <a:dk2>
          <a:srgbClr val="000000"/>
        </a:dk2>
        <a:lt2>
          <a:srgbClr val="CCCCCC"/>
        </a:lt2>
        <a:accent1>
          <a:srgbClr val="135E4B"/>
        </a:accent1>
        <a:accent2>
          <a:srgbClr val="524C00"/>
        </a:accent2>
        <a:accent3>
          <a:srgbClr val="FFB8AD"/>
        </a:accent3>
        <a:accent4>
          <a:srgbClr val="000000"/>
        </a:accent4>
        <a:accent5>
          <a:srgbClr val="AAB6B1"/>
        </a:accent5>
        <a:accent6>
          <a:srgbClr val="494400"/>
        </a:accent6>
        <a:hlink>
          <a:srgbClr val="41265E"/>
        </a:hlink>
        <a:folHlink>
          <a:srgbClr val="661A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B22D00"/>
        </a:accent1>
        <a:accent2>
          <a:srgbClr val="912400"/>
        </a:accent2>
        <a:accent3>
          <a:srgbClr val="FFFFFF"/>
        </a:accent3>
        <a:accent4>
          <a:srgbClr val="000000"/>
        </a:accent4>
        <a:accent5>
          <a:srgbClr val="D5ADAA"/>
        </a:accent5>
        <a:accent6>
          <a:srgbClr val="832000"/>
        </a:accent6>
        <a:hlink>
          <a:srgbClr val="802000"/>
        </a:hlink>
        <a:folHlink>
          <a:srgbClr val="6B1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1F2F"/>
        </a:accent1>
        <a:accent2>
          <a:srgbClr val="733B00"/>
        </a:accent2>
        <a:accent3>
          <a:srgbClr val="FFFFFF"/>
        </a:accent3>
        <a:accent4>
          <a:srgbClr val="000000"/>
        </a:accent4>
        <a:accent5>
          <a:srgbClr val="CAABAD"/>
        </a:accent5>
        <a:accent6>
          <a:srgbClr val="683500"/>
        </a:accent6>
        <a:hlink>
          <a:srgbClr val="731D00"/>
        </a:hlink>
        <a:folHlink>
          <a:srgbClr val="52104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F4E66"/>
        </a:accent1>
        <a:accent2>
          <a:srgbClr val="912400"/>
        </a:accent2>
        <a:accent3>
          <a:srgbClr val="FFFFFF"/>
        </a:accent3>
        <a:accent4>
          <a:srgbClr val="000000"/>
        </a:accent4>
        <a:accent5>
          <a:srgbClr val="ABB2B8"/>
        </a:accent5>
        <a:accent6>
          <a:srgbClr val="832000"/>
        </a:accent6>
        <a:hlink>
          <a:srgbClr val="342F61"/>
        </a:hlink>
        <a:folHlink>
          <a:srgbClr val="1A40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5E4B"/>
        </a:accent1>
        <a:accent2>
          <a:srgbClr val="524C00"/>
        </a:accent2>
        <a:accent3>
          <a:srgbClr val="FFFFFF"/>
        </a:accent3>
        <a:accent4>
          <a:srgbClr val="000000"/>
        </a:accent4>
        <a:accent5>
          <a:srgbClr val="AAB6B1"/>
        </a:accent5>
        <a:accent6>
          <a:srgbClr val="494400"/>
        </a:accent6>
        <a:hlink>
          <a:srgbClr val="41265E"/>
        </a:hlink>
        <a:folHlink>
          <a:srgbClr val="661A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ind_0024_slide</Template>
  <TotalTime>708</TotalTime>
  <Words>986</Words>
  <Application>Microsoft Office PowerPoint</Application>
  <PresentationFormat>Экран (4:3)</PresentationFormat>
  <Paragraphs>148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ind_0024_slide</vt:lpstr>
      <vt:lpstr>1_Default Design</vt:lpstr>
      <vt:lpstr>Слайд 1</vt:lpstr>
      <vt:lpstr>Тест</vt:lpstr>
      <vt:lpstr>Тест</vt:lpstr>
      <vt:lpstr>Тест</vt:lpstr>
      <vt:lpstr>Правильные ответы</vt:lpstr>
      <vt:lpstr>Франция накануне революции.</vt:lpstr>
      <vt:lpstr>Слайд 7</vt:lpstr>
      <vt:lpstr>                       Население:</vt:lpstr>
      <vt:lpstr>Старинная формула  распределяла место каждого сословия в экономической и общественной жизни страны: «Духовенство служит королю молитвами, дворянство – шпагой, третье сословие имуществом». </vt:lpstr>
      <vt:lpstr>Расслоение крестьян:</vt:lpstr>
      <vt:lpstr>Феодальные повинности:</vt:lpstr>
      <vt:lpstr>Английский  путешественник и экономист Артур Юнг о положении крестьян во Франции.</vt:lpstr>
      <vt:lpstr>Слайд 13</vt:lpstr>
      <vt:lpstr>Абсолютная монархия</vt:lpstr>
      <vt:lpstr>Слайд 15</vt:lpstr>
      <vt:lpstr>Этапы революции</vt:lpstr>
      <vt:lpstr>Природа Французской революции:</vt:lpstr>
      <vt:lpstr>Людовик XVl.(1774 – 1793).</vt:lpstr>
      <vt:lpstr>Реформы Тюрго: - предложил не вводить новых налогов. - ввести режим строгой экономии. - освободил от ограничений хлебную торговлю. - отменил твёрдые цены на зерно. - начал уничтожать цеховое устройство. - собирался отменить феодальные права дворянства и церкви. </vt:lpstr>
      <vt:lpstr>Слайд 20</vt:lpstr>
      <vt:lpstr>Слайд 21</vt:lpstr>
      <vt:lpstr>Начало и ход революции:</vt:lpstr>
      <vt:lpstr>Взятие Бастилии – 14 июля 1789 года.</vt:lpstr>
      <vt:lpstr>Слайд 24</vt:lpstr>
      <vt:lpstr>Слайд 25</vt:lpstr>
      <vt:lpstr>Закрепление:</vt:lpstr>
    </vt:vector>
  </TitlesOfParts>
  <Company>WIN7XP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Французская революция.</dc:title>
  <dc:creator>WIN7XP</dc:creator>
  <cp:lastModifiedBy>Пользователь</cp:lastModifiedBy>
  <cp:revision>69</cp:revision>
  <dcterms:created xsi:type="dcterms:W3CDTF">2011-05-22T12:07:21Z</dcterms:created>
  <dcterms:modified xsi:type="dcterms:W3CDTF">2016-09-26T20:27:27Z</dcterms:modified>
</cp:coreProperties>
</file>